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Hnrpk</a:t>
            </a:r>
            <a:r>
              <a:rPr lang="en-US" smtClean="0"/>
              <a:t> pull down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Prostate cancer is shit. </a:t>
            </a:r>
          </a:p>
          <a:p>
            <a:r>
              <a:rPr lang="en-AU" dirty="0" smtClean="0"/>
              <a:t>It kills everyone. </a:t>
            </a:r>
          </a:p>
          <a:p>
            <a:r>
              <a:rPr lang="en-AU" dirty="0" smtClean="0"/>
              <a:t>Must fix it.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: Biomarker of progression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and </a:t>
            </a:r>
            <a:r>
              <a:rPr lang="en-AU" dirty="0" err="1" smtClean="0"/>
              <a:t>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 revealed exported miR-148a, 200a, 30a, 19a, and 10b to be truncated by expression of cavin-1. </a:t>
            </a:r>
          </a:p>
          <a:p>
            <a:pPr marL="0" indent="0">
              <a:buNone/>
            </a:pPr>
            <a:r>
              <a:rPr lang="en-US" dirty="0" smtClean="0"/>
              <a:t>These share roles in cancer progression.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micrornas</a:t>
            </a:r>
            <a:r>
              <a:rPr lang="en-AU" dirty="0" smtClean="0"/>
              <a:t> share motif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Motifs and those matched to the </a:t>
            </a:r>
            <a:r>
              <a:rPr lang="en-AU" dirty="0" err="1" smtClean="0"/>
              <a:t>mirs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its subcellular </a:t>
            </a:r>
            <a:r>
              <a:rPr lang="en-US" dirty="0" err="1" smtClean="0"/>
              <a:t>lcoalisation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CD9 overlap and ER overlap.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</TotalTime>
  <Words>98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Micrornas and evs</vt:lpstr>
      <vt:lpstr>Hypothesis and aims: </vt:lpstr>
      <vt:lpstr>Micrornas selectively exported</vt:lpstr>
      <vt:lpstr>Exported micrornas share motif</vt:lpstr>
      <vt:lpstr>hnRNPK and its subcellular lcoalisation</vt:lpstr>
      <vt:lpstr>Hnrnpk and mirs</vt:lpstr>
      <vt:lpstr>Hnrpk pull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10</cp:revision>
  <dcterms:created xsi:type="dcterms:W3CDTF">2016-08-23T08:27:43Z</dcterms:created>
  <dcterms:modified xsi:type="dcterms:W3CDTF">2016-09-02T02:16:31Z</dcterms:modified>
</cp:coreProperties>
</file>