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01602-6357-4627-E7DB-0DE8470DA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6A3BEF-5D0E-179C-0A4D-AED1E438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32357-B687-6E73-0D83-CB5A878F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6CA97-B803-E31D-1AAD-96C4EEB8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A9671-24D7-F9C2-CB6D-4F916E6E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818FF-CFC3-BB0A-CFCD-F895C1C9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83B9D-6509-EF18-5282-BEB95B1F3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B5A21-1A8A-F80D-362B-EACE4A47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9262E-06C1-55A0-F63D-A20D3D99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36BD4-ECF7-4E7C-E616-F671BF3C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5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C8996-3605-0953-633A-218D6A62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F00B0-A59F-7199-AEA2-6D87FF0E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CA821-F4E0-152D-F23C-DD6A9C65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C9F22-62CF-BDE6-1127-1A634768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35E13-451F-1E31-42B7-5F3A6CF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BC93E-FE64-AD40-C447-0EAD6829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C8B4B-C189-33CA-E4FC-ABE63EE6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D435B-5499-4189-DF93-F7FBE3C4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8656D-83C0-F46A-2D48-0E81D87D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9CC14-CA6B-9974-5071-CEF5613A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92696-13B3-014B-56CF-94301D67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3CFED-F8DA-DA19-ADB1-FEDC98A7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81D1A-88C4-2124-B1B9-E647E65A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5BEE6-34CF-3663-8D81-F06379D7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854A-A809-ABC5-13CA-89E442CB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97830-157C-FC06-D6BD-9CF0255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B7AFA-0BE1-C7A0-A146-47B9B7A0F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85AE11-BF80-8E83-B9ED-226D5FDA4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DEEED-EECF-CA80-805F-D776B3A4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BB072-44A2-18F8-6965-6DBA1618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14B7C-D6AE-2E8C-87D2-2990790D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6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1284C-C8B9-22E7-1ED7-C8F5E2C6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F5153-B077-5F6C-F50C-5A2E5289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7E7A1A-B355-39C8-04A3-5CF5F8901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1F43A-8AD9-3BE9-2BD5-4E0E55036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D9ED6F-083E-8D89-2F22-D7E3DC984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5B80F9-E2BB-7F98-DEE0-63D2E52E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AF968E-A16A-E944-A3EE-9AE9FA7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C0DD63-879E-C0A3-626A-8FBFC228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6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96850-5582-D031-2941-967EB888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4D609-0E6D-0340-1F49-AB1FC8F3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3FCEB8-7E99-2B11-9A45-37F4E34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C0F907-A7D2-C882-7309-4D988D5C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7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95EC3D-02D9-CB17-46AA-5695D45D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8EE8C-6A48-C82B-098D-603E280C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54D01-D2DB-F102-F722-FCAA9EA3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7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84E4-5015-491F-43F9-F76E4695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55B53-8A0A-F0FD-A8C0-55461960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1D9EE-D397-E21D-DC24-847683D0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B2F86-F310-C044-9D04-B16400C7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7E133-2A90-426C-5942-FAFB92D0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3C7D4-66EA-D573-BF69-10735E87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4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7D65-D515-DEF9-3EDE-B00403F6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CFCCCF-351D-5D74-4233-20E54B21A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682533-DCAC-0FA9-A459-8FC5FB96C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682FA-2B57-608C-D095-CCA23925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8A357-7509-1327-C29A-B9EB53A7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EFE56-0F71-2735-40FD-C51FE735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D02015-8F48-B49F-AE69-4ADA47B6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587A5-3DF9-9766-A6A2-7E670BC5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6D38C-D471-7DB6-DB58-37EC745C4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3FB5-D63A-48D0-9A60-9EA1FF0E632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06910-08D4-FDBC-BFA6-2D0F05E38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352CA-C3D4-22D0-3728-B5F6383B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BF4C-0271-47EC-BFC7-E70210B1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56B1F6-3D79-D6D2-5DCB-1DF23EFC193B}"/>
              </a:ext>
            </a:extLst>
          </p:cNvPr>
          <p:cNvSpPr/>
          <p:nvPr/>
        </p:nvSpPr>
        <p:spPr>
          <a:xfrm>
            <a:off x="1402080" y="232756"/>
            <a:ext cx="3352800" cy="6406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6C351B-8FD2-FAB8-BA68-6D183FA5248C}"/>
              </a:ext>
            </a:extLst>
          </p:cNvPr>
          <p:cNvCxnSpPr/>
          <p:nvPr/>
        </p:nvCxnSpPr>
        <p:spPr>
          <a:xfrm>
            <a:off x="1402080" y="942109"/>
            <a:ext cx="3352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47192E4-4611-A09C-5AF6-2818C213114E}"/>
              </a:ext>
            </a:extLst>
          </p:cNvPr>
          <p:cNvSpPr txBox="1"/>
          <p:nvPr/>
        </p:nvSpPr>
        <p:spPr>
          <a:xfrm>
            <a:off x="2517268" y="57277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-score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2B668A-F6CE-AEDE-296A-2D5EA6A21F6A}"/>
              </a:ext>
            </a:extLst>
          </p:cNvPr>
          <p:cNvSpPr/>
          <p:nvPr/>
        </p:nvSpPr>
        <p:spPr>
          <a:xfrm>
            <a:off x="2349731" y="1152699"/>
            <a:ext cx="1474124" cy="2715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AA81298-5A0A-289C-891F-075A0BAC68B6}"/>
              </a:ext>
            </a:extLst>
          </p:cNvPr>
          <p:cNvCxnSpPr>
            <a:stCxn id="10" idx="0"/>
          </p:cNvCxnSpPr>
          <p:nvPr/>
        </p:nvCxnSpPr>
        <p:spPr>
          <a:xfrm>
            <a:off x="3086793" y="1152699"/>
            <a:ext cx="0" cy="27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6F512B6-442A-9741-449B-FF9BCD2B25FE}"/>
              </a:ext>
            </a:extLst>
          </p:cNvPr>
          <p:cNvSpPr txBox="1"/>
          <p:nvPr/>
        </p:nvSpPr>
        <p:spPr>
          <a:xfrm>
            <a:off x="2395097" y="11500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小组赛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757E41-DCE8-CB93-98F1-2B6E8C2E465D}"/>
              </a:ext>
            </a:extLst>
          </p:cNvPr>
          <p:cNvSpPr txBox="1"/>
          <p:nvPr/>
        </p:nvSpPr>
        <p:spPr>
          <a:xfrm>
            <a:off x="3132159" y="11389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季后赛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30634F-90D1-4C10-70B8-81A0ADE3C35D}"/>
              </a:ext>
            </a:extLst>
          </p:cNvPr>
          <p:cNvSpPr txBox="1"/>
          <p:nvPr/>
        </p:nvSpPr>
        <p:spPr>
          <a:xfrm>
            <a:off x="1602868" y="163483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当前分组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0E32D3-4540-101B-CEDE-0F6366B0D91A}"/>
              </a:ext>
            </a:extLst>
          </p:cNvPr>
          <p:cNvSpPr/>
          <p:nvPr/>
        </p:nvSpPr>
        <p:spPr>
          <a:xfrm>
            <a:off x="1706880" y="2022764"/>
            <a:ext cx="2809698" cy="1363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1A53E7-3AE6-F7E1-8B4F-46B0FA08FA98}"/>
              </a:ext>
            </a:extLst>
          </p:cNvPr>
          <p:cNvSpPr txBox="1"/>
          <p:nvPr/>
        </p:nvSpPr>
        <p:spPr>
          <a:xfrm>
            <a:off x="1803862" y="2153134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组</a:t>
            </a:r>
            <a:r>
              <a:rPr lang="en-US" altLang="zh-CN" sz="1200" dirty="0"/>
              <a:t>                                             6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8EAF01-774D-B82E-4559-494B1FDD2484}"/>
              </a:ext>
            </a:extLst>
          </p:cNvPr>
          <p:cNvSpPr txBox="1"/>
          <p:nvPr/>
        </p:nvSpPr>
        <p:spPr>
          <a:xfrm>
            <a:off x="1803862" y="2510741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组</a:t>
            </a:r>
            <a:r>
              <a:rPr lang="en-US" altLang="zh-CN" sz="1200" dirty="0"/>
              <a:t>                                             6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98872E-E1D6-4D18-93B3-D0AE8DE1992D}"/>
              </a:ext>
            </a:extLst>
          </p:cNvPr>
          <p:cNvSpPr/>
          <p:nvPr/>
        </p:nvSpPr>
        <p:spPr>
          <a:xfrm>
            <a:off x="3563390" y="2975956"/>
            <a:ext cx="8257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添加小组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F7581E-2F94-3C50-7826-AA4F8884D364}"/>
              </a:ext>
            </a:extLst>
          </p:cNvPr>
          <p:cNvSpPr txBox="1"/>
          <p:nvPr/>
        </p:nvSpPr>
        <p:spPr>
          <a:xfrm>
            <a:off x="1577932" y="374903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目标分组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7D6C9-426A-6785-0FE4-293D7251BE69}"/>
              </a:ext>
            </a:extLst>
          </p:cNvPr>
          <p:cNvSpPr/>
          <p:nvPr/>
        </p:nvSpPr>
        <p:spPr>
          <a:xfrm>
            <a:off x="2644478" y="5541818"/>
            <a:ext cx="8257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添加小组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FB5297-A0AD-E0C5-7694-97B23C7E6330}"/>
              </a:ext>
            </a:extLst>
          </p:cNvPr>
          <p:cNvSpPr/>
          <p:nvPr/>
        </p:nvSpPr>
        <p:spPr>
          <a:xfrm>
            <a:off x="1706880" y="4272742"/>
            <a:ext cx="2754284" cy="393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zh-CN" altLang="en-US" dirty="0"/>
              <a:t>组                              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BD1D36-1C91-238E-0177-B6FFD6A4D2D1}"/>
              </a:ext>
            </a:extLst>
          </p:cNvPr>
          <p:cNvSpPr/>
          <p:nvPr/>
        </p:nvSpPr>
        <p:spPr>
          <a:xfrm>
            <a:off x="1706880" y="5020887"/>
            <a:ext cx="2754284" cy="8423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A0B428-CD6F-DEA8-1CD0-6E8316B7B822}"/>
              </a:ext>
            </a:extLst>
          </p:cNvPr>
          <p:cNvSpPr txBox="1"/>
          <p:nvPr/>
        </p:nvSpPr>
        <p:spPr>
          <a:xfrm>
            <a:off x="1717049" y="50347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小组名称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0784DA-F330-7304-B6EA-5DD659E8D508}"/>
              </a:ext>
            </a:extLst>
          </p:cNvPr>
          <p:cNvSpPr txBox="1"/>
          <p:nvPr/>
        </p:nvSpPr>
        <p:spPr>
          <a:xfrm>
            <a:off x="3055214" y="50486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小组名次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9B30D8-9CFE-51A3-4ACC-57DA79E55A9A}"/>
              </a:ext>
            </a:extLst>
          </p:cNvPr>
          <p:cNvSpPr/>
          <p:nvPr/>
        </p:nvSpPr>
        <p:spPr>
          <a:xfrm>
            <a:off x="2478029" y="5094473"/>
            <a:ext cx="548640" cy="180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DAF944-CE74-2A9D-9052-A26B081B18EA}"/>
              </a:ext>
            </a:extLst>
          </p:cNvPr>
          <p:cNvSpPr/>
          <p:nvPr/>
        </p:nvSpPr>
        <p:spPr>
          <a:xfrm>
            <a:off x="3787649" y="5094473"/>
            <a:ext cx="548640" cy="180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641F03F-C165-221B-9D00-62E9FAD2FB5D}"/>
              </a:ext>
            </a:extLst>
          </p:cNvPr>
          <p:cNvSpPr/>
          <p:nvPr/>
        </p:nvSpPr>
        <p:spPr>
          <a:xfrm>
            <a:off x="5121555" y="232756"/>
            <a:ext cx="3352800" cy="6406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3A27C9A-E391-009F-A0B4-E9073D4470DD}"/>
              </a:ext>
            </a:extLst>
          </p:cNvPr>
          <p:cNvCxnSpPr/>
          <p:nvPr/>
        </p:nvCxnSpPr>
        <p:spPr>
          <a:xfrm>
            <a:off x="5121555" y="942109"/>
            <a:ext cx="3352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75FC3E9-07C6-CF7D-12C4-BF47C36C647A}"/>
              </a:ext>
            </a:extLst>
          </p:cNvPr>
          <p:cNvSpPr txBox="1"/>
          <p:nvPr/>
        </p:nvSpPr>
        <p:spPr>
          <a:xfrm>
            <a:off x="6236743" y="57277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-score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8B93EB-EF32-ACBA-B03A-6CDE28116090}"/>
              </a:ext>
            </a:extLst>
          </p:cNvPr>
          <p:cNvSpPr txBox="1"/>
          <p:nvPr/>
        </p:nvSpPr>
        <p:spPr>
          <a:xfrm>
            <a:off x="5322343" y="11575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小组详情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7A8CEA-C178-ED02-5FB3-5E9BE0F69BF1}"/>
              </a:ext>
            </a:extLst>
          </p:cNvPr>
          <p:cNvSpPr txBox="1"/>
          <p:nvPr/>
        </p:nvSpPr>
        <p:spPr>
          <a:xfrm>
            <a:off x="5469303" y="1680771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队伍</a:t>
            </a:r>
            <a:r>
              <a:rPr lang="en-US" altLang="zh-CN" sz="1200" dirty="0"/>
              <a:t>1                                             3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112507D-1898-072F-B4EA-B91C85C0CEAD}"/>
              </a:ext>
            </a:extLst>
          </p:cNvPr>
          <p:cNvSpPr txBox="1"/>
          <p:nvPr/>
        </p:nvSpPr>
        <p:spPr>
          <a:xfrm>
            <a:off x="5469303" y="2173212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队伍</a:t>
            </a:r>
            <a:r>
              <a:rPr lang="en-US" altLang="zh-CN" sz="1200" dirty="0"/>
              <a:t>2                                             2</a:t>
            </a:r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6ABCF69-E933-ADFF-0121-2B36D32030A7}"/>
              </a:ext>
            </a:extLst>
          </p:cNvPr>
          <p:cNvSpPr txBox="1"/>
          <p:nvPr/>
        </p:nvSpPr>
        <p:spPr>
          <a:xfrm>
            <a:off x="5469303" y="2698957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队伍</a:t>
            </a:r>
            <a:r>
              <a:rPr lang="en-US" altLang="zh-CN" sz="1200" dirty="0"/>
              <a:t>3                                             2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98F025-76D4-72A3-18AE-3F80690B5525}"/>
              </a:ext>
            </a:extLst>
          </p:cNvPr>
          <p:cNvSpPr txBox="1"/>
          <p:nvPr/>
        </p:nvSpPr>
        <p:spPr>
          <a:xfrm>
            <a:off x="5469303" y="3224702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队伍</a:t>
            </a:r>
            <a:r>
              <a:rPr lang="en-US" altLang="zh-CN" sz="1200" dirty="0"/>
              <a:t>4                                             3</a:t>
            </a:r>
            <a:endParaRPr lang="zh-CN" altLang="en-US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4FF6774-9FC3-A0E5-0E99-194FC19861C2}"/>
              </a:ext>
            </a:extLst>
          </p:cNvPr>
          <p:cNvSpPr/>
          <p:nvPr/>
        </p:nvSpPr>
        <p:spPr>
          <a:xfrm>
            <a:off x="6385089" y="4192477"/>
            <a:ext cx="8257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添加队伍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2E68E00-C19E-FE53-7944-E65B2831422E}"/>
              </a:ext>
            </a:extLst>
          </p:cNvPr>
          <p:cNvSpPr/>
          <p:nvPr/>
        </p:nvSpPr>
        <p:spPr>
          <a:xfrm>
            <a:off x="8711738" y="235515"/>
            <a:ext cx="3352800" cy="6406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DC8EFBE-9EA6-2D73-CDBD-991A89D48351}"/>
              </a:ext>
            </a:extLst>
          </p:cNvPr>
          <p:cNvCxnSpPr/>
          <p:nvPr/>
        </p:nvCxnSpPr>
        <p:spPr>
          <a:xfrm>
            <a:off x="8711738" y="942109"/>
            <a:ext cx="3352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9D9E076-53C0-A395-0AFB-698370AFB2D2}"/>
              </a:ext>
            </a:extLst>
          </p:cNvPr>
          <p:cNvSpPr txBox="1"/>
          <p:nvPr/>
        </p:nvSpPr>
        <p:spPr>
          <a:xfrm>
            <a:off x="9826926" y="57277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-score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8270404-CC73-0E9B-80D6-84B37A7F78DE}"/>
              </a:ext>
            </a:extLst>
          </p:cNvPr>
          <p:cNvSpPr txBox="1"/>
          <p:nvPr/>
        </p:nvSpPr>
        <p:spPr>
          <a:xfrm>
            <a:off x="8912525" y="1157552"/>
            <a:ext cx="122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队伍</a:t>
            </a:r>
            <a:r>
              <a:rPr lang="en-US" altLang="zh-CN" sz="1400" dirty="0"/>
              <a:t>1</a:t>
            </a:r>
            <a:r>
              <a:rPr lang="zh-CN" altLang="en-US" sz="1400" dirty="0"/>
              <a:t>比赛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B8BDB51-B848-57A6-3AEC-A702086CCF8E}"/>
              </a:ext>
            </a:extLst>
          </p:cNvPr>
          <p:cNvSpPr txBox="1"/>
          <p:nvPr/>
        </p:nvSpPr>
        <p:spPr>
          <a:xfrm>
            <a:off x="9059486" y="1680771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                                            </a:t>
            </a:r>
            <a:r>
              <a:rPr lang="zh-CN" altLang="en-US" sz="1200" dirty="0"/>
              <a:t>队伍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3D1D591-7384-7522-A3CB-B7E1FCC681CB}"/>
              </a:ext>
            </a:extLst>
          </p:cNvPr>
          <p:cNvSpPr txBox="1"/>
          <p:nvPr/>
        </p:nvSpPr>
        <p:spPr>
          <a:xfrm>
            <a:off x="9059486" y="2173212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1-3                                            </a:t>
            </a:r>
            <a:r>
              <a:rPr lang="zh-CN" altLang="en-US" sz="1200" dirty="0"/>
              <a:t>队伍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4ED0EB0-2627-BDFE-488F-9CB9088B3F1B}"/>
              </a:ext>
            </a:extLst>
          </p:cNvPr>
          <p:cNvSpPr txBox="1"/>
          <p:nvPr/>
        </p:nvSpPr>
        <p:spPr>
          <a:xfrm>
            <a:off x="9059486" y="2698957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0-3                                            </a:t>
            </a:r>
            <a:r>
              <a:rPr lang="zh-CN" altLang="en-US" sz="1200" dirty="0"/>
              <a:t>队伍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7E6BBB-F34C-3852-1AFC-475C544C8D79}"/>
              </a:ext>
            </a:extLst>
          </p:cNvPr>
          <p:cNvSpPr/>
          <p:nvPr/>
        </p:nvSpPr>
        <p:spPr>
          <a:xfrm>
            <a:off x="9975272" y="4192477"/>
            <a:ext cx="8257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添加比赛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D11F013-C4CD-7FF4-1924-8E2FDDCEC790}"/>
              </a:ext>
            </a:extLst>
          </p:cNvPr>
          <p:cNvSpPr/>
          <p:nvPr/>
        </p:nvSpPr>
        <p:spPr>
          <a:xfrm>
            <a:off x="9078138" y="3435927"/>
            <a:ext cx="897774" cy="1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选择队伍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BC08450-4B43-7743-2D4C-80EA780E7008}"/>
              </a:ext>
            </a:extLst>
          </p:cNvPr>
          <p:cNvSpPr/>
          <p:nvPr/>
        </p:nvSpPr>
        <p:spPr>
          <a:xfrm>
            <a:off x="9078138" y="3814202"/>
            <a:ext cx="897774" cy="1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选择比分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8E74F20-1F45-897B-4163-DE15183C0E05}"/>
              </a:ext>
            </a:extLst>
          </p:cNvPr>
          <p:cNvSpPr/>
          <p:nvPr/>
        </p:nvSpPr>
        <p:spPr>
          <a:xfrm>
            <a:off x="10229920" y="3435927"/>
            <a:ext cx="897774" cy="1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7334417-1B5D-34A0-6ECD-A2F349F916FA}"/>
              </a:ext>
            </a:extLst>
          </p:cNvPr>
          <p:cNvSpPr/>
          <p:nvPr/>
        </p:nvSpPr>
        <p:spPr>
          <a:xfrm>
            <a:off x="10229920" y="3866803"/>
            <a:ext cx="897774" cy="1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1A7E0FC-0D37-FC69-7DB7-46864CB7C3B7}"/>
              </a:ext>
            </a:extLst>
          </p:cNvPr>
          <p:cNvSpPr/>
          <p:nvPr/>
        </p:nvSpPr>
        <p:spPr>
          <a:xfrm>
            <a:off x="2024504" y="6048942"/>
            <a:ext cx="2033847" cy="4378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4699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12B4B-FF3C-8B03-D1A1-57447E153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E09809E-FC62-35FD-9540-6F3701AD9FE4}"/>
              </a:ext>
            </a:extLst>
          </p:cNvPr>
          <p:cNvSpPr/>
          <p:nvPr/>
        </p:nvSpPr>
        <p:spPr>
          <a:xfrm>
            <a:off x="560638" y="232756"/>
            <a:ext cx="3352800" cy="6406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0E8FDB4-4BB5-6F6F-67FE-0FA762D245E5}"/>
              </a:ext>
            </a:extLst>
          </p:cNvPr>
          <p:cNvCxnSpPr/>
          <p:nvPr/>
        </p:nvCxnSpPr>
        <p:spPr>
          <a:xfrm>
            <a:off x="560638" y="942109"/>
            <a:ext cx="3352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5307FAE-9BCB-0926-5D68-B206BC62E42A}"/>
              </a:ext>
            </a:extLst>
          </p:cNvPr>
          <p:cNvSpPr txBox="1"/>
          <p:nvPr/>
        </p:nvSpPr>
        <p:spPr>
          <a:xfrm>
            <a:off x="1675826" y="57277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-score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0FBE55A-B84D-901A-DC77-A090C61AB525}"/>
              </a:ext>
            </a:extLst>
          </p:cNvPr>
          <p:cNvSpPr txBox="1"/>
          <p:nvPr/>
        </p:nvSpPr>
        <p:spPr>
          <a:xfrm>
            <a:off x="745598" y="11852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组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DA00AD3-4C74-8EA7-A48A-2F96CD4A6F90}"/>
              </a:ext>
            </a:extLst>
          </p:cNvPr>
          <p:cNvSpPr txBox="1"/>
          <p:nvPr/>
        </p:nvSpPr>
        <p:spPr>
          <a:xfrm>
            <a:off x="908386" y="1680771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队伍</a:t>
            </a:r>
            <a:r>
              <a:rPr lang="en-US" altLang="zh-CN" sz="1200" dirty="0"/>
              <a:t>1                                             </a:t>
            </a:r>
            <a:endParaRPr lang="zh-CN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32B429-CDBD-5DE4-834E-52F37F35F2A5}"/>
              </a:ext>
            </a:extLst>
          </p:cNvPr>
          <p:cNvSpPr/>
          <p:nvPr/>
        </p:nvSpPr>
        <p:spPr>
          <a:xfrm>
            <a:off x="1659998" y="1712422"/>
            <a:ext cx="623232" cy="212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1E4F9E-3B09-6CAF-5D07-F5ACAD409FD1}"/>
              </a:ext>
            </a:extLst>
          </p:cNvPr>
          <p:cNvSpPr/>
          <p:nvPr/>
        </p:nvSpPr>
        <p:spPr>
          <a:xfrm>
            <a:off x="2283230" y="1712422"/>
            <a:ext cx="623231" cy="21204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3B74C7-C437-9734-59EC-0FA362B25A68}"/>
              </a:ext>
            </a:extLst>
          </p:cNvPr>
          <p:cNvSpPr/>
          <p:nvPr/>
        </p:nvSpPr>
        <p:spPr>
          <a:xfrm>
            <a:off x="2906461" y="1712421"/>
            <a:ext cx="623232" cy="2120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ECB971-E79E-BD30-5D99-AEF7D220F408}"/>
              </a:ext>
            </a:extLst>
          </p:cNvPr>
          <p:cNvSpPr/>
          <p:nvPr/>
        </p:nvSpPr>
        <p:spPr>
          <a:xfrm>
            <a:off x="4419600" y="232756"/>
            <a:ext cx="3352800" cy="6406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96B4E3F-FE20-25BA-0C78-24C8BD6F9FF1}"/>
              </a:ext>
            </a:extLst>
          </p:cNvPr>
          <p:cNvCxnSpPr/>
          <p:nvPr/>
        </p:nvCxnSpPr>
        <p:spPr>
          <a:xfrm>
            <a:off x="4419600" y="942109"/>
            <a:ext cx="3352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165B119-A50C-D313-ECA1-D8E9B9571BFE}"/>
              </a:ext>
            </a:extLst>
          </p:cNvPr>
          <p:cNvSpPr txBox="1"/>
          <p:nvPr/>
        </p:nvSpPr>
        <p:spPr>
          <a:xfrm>
            <a:off x="5534788" y="57277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-score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5903036-9C94-9583-12D0-39DF9BA7E46E}"/>
              </a:ext>
            </a:extLst>
          </p:cNvPr>
          <p:cNvSpPr txBox="1"/>
          <p:nvPr/>
        </p:nvSpPr>
        <p:spPr>
          <a:xfrm>
            <a:off x="908386" y="2265433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队伍</a:t>
            </a:r>
            <a:r>
              <a:rPr lang="en-US" altLang="zh-CN" sz="1200" dirty="0"/>
              <a:t>2                                             </a:t>
            </a:r>
            <a:endParaRPr lang="zh-CN" altLang="en-US" sz="12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32208D4-4F14-9C04-ADF7-D10F2EB4249A}"/>
              </a:ext>
            </a:extLst>
          </p:cNvPr>
          <p:cNvSpPr/>
          <p:nvPr/>
        </p:nvSpPr>
        <p:spPr>
          <a:xfrm>
            <a:off x="1659998" y="2297084"/>
            <a:ext cx="623232" cy="212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13ECAA5-838E-796E-2D69-D202AD6B30C1}"/>
              </a:ext>
            </a:extLst>
          </p:cNvPr>
          <p:cNvSpPr/>
          <p:nvPr/>
        </p:nvSpPr>
        <p:spPr>
          <a:xfrm>
            <a:off x="2283230" y="2297084"/>
            <a:ext cx="623231" cy="21204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E71727-7027-69A2-5806-A4581FAB3997}"/>
              </a:ext>
            </a:extLst>
          </p:cNvPr>
          <p:cNvSpPr/>
          <p:nvPr/>
        </p:nvSpPr>
        <p:spPr>
          <a:xfrm>
            <a:off x="2906461" y="2297083"/>
            <a:ext cx="623232" cy="2120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D6FB08-AE49-176A-1BDF-4E21CB234752}"/>
              </a:ext>
            </a:extLst>
          </p:cNvPr>
          <p:cNvSpPr txBox="1"/>
          <p:nvPr/>
        </p:nvSpPr>
        <p:spPr>
          <a:xfrm>
            <a:off x="908386" y="2837456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队伍</a:t>
            </a:r>
            <a:r>
              <a:rPr lang="en-US" altLang="zh-CN" sz="1200" dirty="0"/>
              <a:t>3                                             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4625EA3-A823-0064-7A39-EA09BFA8AFAA}"/>
              </a:ext>
            </a:extLst>
          </p:cNvPr>
          <p:cNvSpPr/>
          <p:nvPr/>
        </p:nvSpPr>
        <p:spPr>
          <a:xfrm>
            <a:off x="1659998" y="2869107"/>
            <a:ext cx="623232" cy="212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6586FD0-4B96-3357-F845-D0F13DAB245A}"/>
              </a:ext>
            </a:extLst>
          </p:cNvPr>
          <p:cNvSpPr/>
          <p:nvPr/>
        </p:nvSpPr>
        <p:spPr>
          <a:xfrm>
            <a:off x="2283230" y="2869107"/>
            <a:ext cx="623231" cy="21204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1327DC9-2A6D-B786-B370-1A706F38EC9F}"/>
              </a:ext>
            </a:extLst>
          </p:cNvPr>
          <p:cNvSpPr/>
          <p:nvPr/>
        </p:nvSpPr>
        <p:spPr>
          <a:xfrm>
            <a:off x="2906461" y="2869106"/>
            <a:ext cx="623232" cy="2120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3D539E1-BADC-03E1-9068-CD92D2D1C0AE}"/>
              </a:ext>
            </a:extLst>
          </p:cNvPr>
          <p:cNvSpPr txBox="1"/>
          <p:nvPr/>
        </p:nvSpPr>
        <p:spPr>
          <a:xfrm>
            <a:off x="908386" y="3409787"/>
            <a:ext cx="2657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队伍</a:t>
            </a:r>
            <a:r>
              <a:rPr lang="en-US" altLang="zh-CN" sz="1200" dirty="0"/>
              <a:t>4                                             </a:t>
            </a:r>
            <a:endParaRPr lang="zh-CN" altLang="en-US" sz="12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E4BFDA3-7237-F81A-43C3-3BD7424C7061}"/>
              </a:ext>
            </a:extLst>
          </p:cNvPr>
          <p:cNvSpPr/>
          <p:nvPr/>
        </p:nvSpPr>
        <p:spPr>
          <a:xfrm>
            <a:off x="1659998" y="3441438"/>
            <a:ext cx="623232" cy="212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FC3480E-4D30-AB3F-65B9-7EEDABDF98BF}"/>
              </a:ext>
            </a:extLst>
          </p:cNvPr>
          <p:cNvSpPr/>
          <p:nvPr/>
        </p:nvSpPr>
        <p:spPr>
          <a:xfrm>
            <a:off x="2283230" y="3441438"/>
            <a:ext cx="623231" cy="21204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BD1E186-6069-450D-5B51-F11F3C8E3659}"/>
              </a:ext>
            </a:extLst>
          </p:cNvPr>
          <p:cNvSpPr/>
          <p:nvPr/>
        </p:nvSpPr>
        <p:spPr>
          <a:xfrm>
            <a:off x="2906461" y="3441437"/>
            <a:ext cx="623232" cy="2120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7C9A0D8-FDD7-2CA1-7E9D-2625487D9ABB}"/>
              </a:ext>
            </a:extLst>
          </p:cNvPr>
          <p:cNvSpPr txBox="1"/>
          <p:nvPr/>
        </p:nvSpPr>
        <p:spPr>
          <a:xfrm>
            <a:off x="4766187" y="12635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Case 1</a:t>
            </a:r>
            <a:endParaRPr lang="zh-CN" altLang="en-US" sz="14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9099798-3C3A-3596-416B-DF219CD4474F}"/>
              </a:ext>
            </a:extLst>
          </p:cNvPr>
          <p:cNvSpPr/>
          <p:nvPr/>
        </p:nvSpPr>
        <p:spPr>
          <a:xfrm>
            <a:off x="4876800" y="1680771"/>
            <a:ext cx="2222269" cy="30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en-US" altLang="zh-CN" dirty="0"/>
              <a:t>2 2-3 </a:t>
            </a:r>
            <a:r>
              <a:rPr lang="zh-CN" altLang="en-US" dirty="0"/>
              <a:t>队伍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90AD697-D7A9-707F-B476-AB6B0E8116D5}"/>
              </a:ext>
            </a:extLst>
          </p:cNvPr>
          <p:cNvSpPr/>
          <p:nvPr/>
        </p:nvSpPr>
        <p:spPr>
          <a:xfrm>
            <a:off x="4876799" y="2265433"/>
            <a:ext cx="2222269" cy="30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en-US" altLang="zh-CN" dirty="0"/>
              <a:t>3 2-3 </a:t>
            </a:r>
            <a:r>
              <a:rPr lang="zh-CN" altLang="en-US" dirty="0"/>
              <a:t>队伍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56700A9-C9B6-C11B-787D-AA256CE24049}"/>
              </a:ext>
            </a:extLst>
          </p:cNvPr>
          <p:cNvSpPr txBox="1"/>
          <p:nvPr/>
        </p:nvSpPr>
        <p:spPr>
          <a:xfrm>
            <a:off x="4766186" y="287924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Case 2</a:t>
            </a:r>
            <a:endParaRPr lang="zh-CN" altLang="en-US" sz="14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B485503-6EC6-087A-02B5-544AAF0B4258}"/>
              </a:ext>
            </a:extLst>
          </p:cNvPr>
          <p:cNvSpPr/>
          <p:nvPr/>
        </p:nvSpPr>
        <p:spPr>
          <a:xfrm>
            <a:off x="4876799" y="3296479"/>
            <a:ext cx="2222269" cy="30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en-US" altLang="zh-CN" dirty="0"/>
              <a:t>2 1-3 </a:t>
            </a:r>
            <a:r>
              <a:rPr lang="zh-CN" altLang="en-US" dirty="0"/>
              <a:t>队伍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C6BD7E0-C3FC-79B7-BB5A-7ECD154BC7CC}"/>
              </a:ext>
            </a:extLst>
          </p:cNvPr>
          <p:cNvSpPr/>
          <p:nvPr/>
        </p:nvSpPr>
        <p:spPr>
          <a:xfrm>
            <a:off x="4876798" y="3881141"/>
            <a:ext cx="2222269" cy="307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en-US" altLang="zh-CN" dirty="0"/>
              <a:t>3 1-3 </a:t>
            </a:r>
            <a:r>
              <a:rPr lang="zh-CN" altLang="en-US" dirty="0"/>
              <a:t>队伍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45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100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Harley Root</dc:creator>
  <cp:lastModifiedBy>Harley Root</cp:lastModifiedBy>
  <cp:revision>1</cp:revision>
  <dcterms:created xsi:type="dcterms:W3CDTF">2025-05-06T13:59:09Z</dcterms:created>
  <dcterms:modified xsi:type="dcterms:W3CDTF">2025-05-06T15:02:18Z</dcterms:modified>
</cp:coreProperties>
</file>