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大模型推理框架优化技术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优化技术详解与实践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PagedAttention</a:t>
            </a:r>
          </a:p>
          <a:p>
            <a:r>
              <a:t>2. 连续批处理</a:t>
            </a:r>
          </a:p>
          <a:p>
            <a:r>
              <a:t>3. Prefix Caching: RadixAttention</a:t>
            </a:r>
          </a:p>
          <a:p>
            <a:r>
              <a:t>4. CUDA Graph 优化</a:t>
            </a:r>
          </a:p>
          <a:p>
            <a:r>
              <a:t>5. 多步批量调度策略</a:t>
            </a:r>
          </a:p>
          <a:p>
            <a:r>
              <a:t>6. 性能基准测试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PagedAttention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动态内存分配，减少显存浪费</a:t>
            </a:r>
          </a:p>
          <a:p>
            <a:r>
              <a:t>• 基于虚拟内存和分页机制</a:t>
            </a:r>
          </a:p>
          <a:p>
            <a:r>
              <a:t>• 内存共享机制：支持并行采样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连续批处理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动态调整批次大小，提升 GPU 利用率</a:t>
            </a:r>
          </a:p>
          <a:p>
            <a:r>
              <a:t>• 避免 GPU 空转，支持动态插入新序列</a:t>
            </a:r>
          </a:p>
          <a:p>
            <a:r>
              <a:t>• 管理 prefill 和 decode 阶段调度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Prefix Caching: RadixAttention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共享 prompt 的 KV Cache</a:t>
            </a:r>
          </a:p>
          <a:p>
            <a:r>
              <a:t>• 减少重复计算，支持写时复制</a:t>
            </a:r>
          </a:p>
          <a:p>
            <a:r>
              <a:t>• 显著提升吞吐量与内存效率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CUDA Graph 优化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降低 CPU-GPU 通信开销</a:t>
            </a:r>
          </a:p>
          <a:p>
            <a:r>
              <a:t>• 捕获静态图以加速推理</a:t>
            </a:r>
          </a:p>
          <a:p>
            <a:r>
              <a:t>• 支持动态输入形状的预设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多步批量调度策略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聚合多步解码以减少开销</a:t>
            </a:r>
          </a:p>
          <a:p>
            <a:r>
              <a:t>• 降低 GPU 空泡，提升吞吐量</a:t>
            </a:r>
          </a:p>
          <a:p>
            <a:r>
              <a:t>• 与连续批处理结合实现最优调度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性能基准测试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ShareGPT、Prefill-heavy、Decode-heavy 数据集</a:t>
            </a:r>
          </a:p>
          <a:p>
            <a:r>
              <a:t>• 测试模型：Llama 3 8B / 70B</a:t>
            </a:r>
          </a:p>
          <a:p>
            <a:r>
              <a:t>• 硬件：A100 和 H100</a:t>
            </a:r>
          </a:p>
          <a:p>
            <a:r>
              <a:t>• 指标：TTFT、TPOT、吞吐量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