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9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15D3-651A-44FF-BF46-AC613CDF2D3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E031-03CA-46F6-A24D-B40A8ED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9" y="885824"/>
            <a:ext cx="9349404" cy="52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9" y="885824"/>
            <a:ext cx="9349404" cy="52831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46100" y="2982130"/>
            <a:ext cx="1212706" cy="109054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9" y="885824"/>
            <a:ext cx="9349404" cy="52831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85442" y="3165231"/>
            <a:ext cx="1212706" cy="858129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55" y="975433"/>
            <a:ext cx="43243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5926" y="858129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Electronic copy:</a:t>
            </a:r>
          </a:p>
          <a:p>
            <a:r>
              <a:rPr lang="en-US" dirty="0"/>
              <a:t>Data that is entered into</a:t>
            </a:r>
          </a:p>
          <a:p>
            <a:r>
              <a:rPr lang="en-US" dirty="0"/>
              <a:t>FACTS by DHHR  case worker</a:t>
            </a:r>
          </a:p>
        </p:txBody>
      </p:sp>
    </p:spTree>
    <p:extLst>
      <p:ext uri="{BB962C8B-B14F-4D97-AF65-F5344CB8AC3E}">
        <p14:creationId xmlns:p14="http://schemas.microsoft.com/office/powerpoint/2010/main" val="58273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9" y="885824"/>
            <a:ext cx="9349404" cy="52831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95602" y="5078437"/>
            <a:ext cx="1212706" cy="109054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14593" y="576776"/>
            <a:ext cx="5967364" cy="5016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671" y="1871003"/>
            <a:ext cx="292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KEPRO Authorization System:</a:t>
            </a:r>
          </a:p>
        </p:txBody>
      </p:sp>
    </p:spTree>
    <p:extLst>
      <p:ext uri="{BB962C8B-B14F-4D97-AF65-F5344CB8AC3E}">
        <p14:creationId xmlns:p14="http://schemas.microsoft.com/office/powerpoint/2010/main" val="20413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809682" y="858129"/>
            <a:ext cx="5207709" cy="4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99326" y="295422"/>
            <a:ext cx="6065838" cy="48480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249" y="1041009"/>
            <a:ext cx="46417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important to note that</a:t>
            </a:r>
          </a:p>
          <a:p>
            <a:r>
              <a:rPr lang="en-US" dirty="0"/>
              <a:t>The questions contained in </a:t>
            </a:r>
          </a:p>
          <a:p>
            <a:r>
              <a:rPr lang="en-US" dirty="0"/>
              <a:t>KEPROs system trigger</a:t>
            </a:r>
          </a:p>
          <a:p>
            <a:r>
              <a:rPr lang="en-US" dirty="0"/>
              <a:t>Compliance with the UM </a:t>
            </a:r>
          </a:p>
          <a:p>
            <a:r>
              <a:rPr lang="en-US" dirty="0"/>
              <a:t>Requirements.</a:t>
            </a:r>
          </a:p>
          <a:p>
            <a:endParaRPr lang="en-US" dirty="0"/>
          </a:p>
          <a:p>
            <a:r>
              <a:rPr lang="en-US" dirty="0"/>
              <a:t>For example: </a:t>
            </a:r>
          </a:p>
          <a:p>
            <a:endParaRPr lang="en-US" dirty="0"/>
          </a:p>
          <a:p>
            <a:r>
              <a:rPr lang="en-US" dirty="0"/>
              <a:t>SERVICE EXLUSIONS within UM GUIDELINES:</a:t>
            </a:r>
          </a:p>
          <a:p>
            <a:r>
              <a:rPr lang="en-US" dirty="0"/>
              <a:t>If “Waiver Recipient” is</a:t>
            </a:r>
          </a:p>
          <a:p>
            <a:r>
              <a:rPr lang="en-US" dirty="0"/>
              <a:t>Yes, then SNS is denied as SNS is not authorized</a:t>
            </a:r>
          </a:p>
          <a:p>
            <a:r>
              <a:rPr lang="en-US" dirty="0"/>
              <a:t>for waiver recipients </a:t>
            </a:r>
          </a:p>
        </p:txBody>
      </p:sp>
    </p:spTree>
    <p:extLst>
      <p:ext uri="{BB962C8B-B14F-4D97-AF65-F5344CB8AC3E}">
        <p14:creationId xmlns:p14="http://schemas.microsoft.com/office/powerpoint/2010/main" val="150672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809682" y="225083"/>
            <a:ext cx="5671943" cy="49184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183" y="1125414"/>
            <a:ext cx="30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example: Tutoring</a:t>
            </a:r>
          </a:p>
          <a:p>
            <a:r>
              <a:rPr lang="en-US" dirty="0"/>
              <a:t>Is not authorized if you are</a:t>
            </a:r>
          </a:p>
          <a:p>
            <a:r>
              <a:rPr lang="en-US" dirty="0"/>
              <a:t>Not in school, not failing a core subject, or haven’t been referred by an IEP</a:t>
            </a:r>
          </a:p>
        </p:txBody>
      </p:sp>
    </p:spTree>
    <p:extLst>
      <p:ext uri="{BB962C8B-B14F-4D97-AF65-F5344CB8AC3E}">
        <p14:creationId xmlns:p14="http://schemas.microsoft.com/office/powerpoint/2010/main" val="221687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F993B6-E176-4E3E-920D-0C5CD15F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85825"/>
            <a:ext cx="9258300" cy="5086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51E5D2-3382-4727-95E8-CD45312DA5E1}"/>
              </a:ext>
            </a:extLst>
          </p:cNvPr>
          <p:cNvSpPr/>
          <p:nvPr/>
        </p:nvSpPr>
        <p:spPr>
          <a:xfrm>
            <a:off x="6200774" y="1055077"/>
            <a:ext cx="1126511" cy="945173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2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91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WellPoint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Cleary, Diana L.</dc:creator>
  <cp:lastModifiedBy>Cerveny, Dale C.</cp:lastModifiedBy>
  <cp:revision>8</cp:revision>
  <dcterms:created xsi:type="dcterms:W3CDTF">2019-05-09T18:18:07Z</dcterms:created>
  <dcterms:modified xsi:type="dcterms:W3CDTF">2019-08-13T14:18:28Z</dcterms:modified>
</cp:coreProperties>
</file>