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6" r:id="rId3"/>
    <p:sldId id="288" r:id="rId4"/>
    <p:sldId id="291" r:id="rId5"/>
    <p:sldId id="285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8" autoAdjust="0"/>
  </p:normalViewPr>
  <p:slideViewPr>
    <p:cSldViewPr snapToGrid="0" showGuides="1">
      <p:cViewPr varScale="1">
        <p:scale>
          <a:sx n="74" d="100"/>
          <a:sy n="74" d="100"/>
        </p:scale>
        <p:origin x="-582" y="-90"/>
      </p:cViewPr>
      <p:guideLst>
        <p:guide orient="horz" pos="2328"/>
        <p:guide orient="horz" pos="624"/>
        <p:guide orient="horz" pos="4056"/>
        <p:guide pos="3864"/>
        <p:guide pos="7512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=""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01.11.2020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01.11.2020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470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480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5B48D-1595-4AE5-99BE-B4F81BDE0E43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A7CF3B-DF02-45CA-B230-36D076F988CB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5999-2290-4E60-992D-296ECB78F257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DF625-E924-4E28-AB29-79F5A373A66E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0ED4E-F720-4940-9CF6-0E0E03C44619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7CE92-BA86-47A5-BE5E-D9B9ACFE7127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74D19-B73F-4989-9865-5AA17C14CF23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C9E94-BB9D-4990-BC94-06DE9342F154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7269F5-2A87-4F03-A051-B4072EE42F74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0EACE-40FC-4E9B-8BD7-2D421E031484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9C316-295D-44C0-A987-EA6FDFAADBCB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BE735C-FA27-4E5F-8CFA-ECD4A52F4D2C}" type="datetime1">
              <a:rPr lang="de-DE" noProof="0" smtClean="0"/>
              <a:t>01.11.2020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ocktaildb.com/about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mememaker.net/meme/cocktail-party-264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cktailsearch:800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40542"/>
            <a:ext cx="9144000" cy="2991588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sz="4800" b="1" dirty="0" smtClean="0">
                <a:solidFill>
                  <a:schemeClr val="bg1"/>
                </a:solidFill>
              </a:rPr>
              <a:t>DVA 231 Web Development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accent4"/>
                </a:solidFill>
              </a:rPr>
              <a:t>Project Presentation</a:t>
            </a:r>
            <a:br>
              <a:rPr lang="en-US" sz="3600" dirty="0" smtClean="0">
                <a:solidFill>
                  <a:schemeClr val="accent4"/>
                </a:solidFill>
              </a:rPr>
            </a:br>
            <a:r>
              <a:rPr lang="en-US" sz="3600" dirty="0" smtClean="0">
                <a:solidFill>
                  <a:schemeClr val="accent4"/>
                </a:solidFill>
              </a:rPr>
              <a:t/>
            </a:r>
            <a:br>
              <a:rPr lang="en-US" sz="3600" dirty="0" smtClean="0">
                <a:solidFill>
                  <a:schemeClr val="accent4"/>
                </a:solidFill>
              </a:rPr>
            </a:br>
            <a:r>
              <a:rPr lang="en-US" sz="3600" dirty="0" smtClean="0">
                <a:solidFill>
                  <a:schemeClr val="accent4"/>
                </a:solidFill>
              </a:rPr>
              <a:t>Project-Group 3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Raute 3">
            <a:extLst>
              <a:ext uri="{FF2B5EF4-FFF2-40B4-BE49-F238E27FC236}">
                <a16:creationId xmlns=""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=""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=""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=""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=""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5" name="Freihandform 4665" descr="Symbol, das einen Graph darstellt ">
            <a:extLst>
              <a:ext uri="{FF2B5EF4-FFF2-40B4-BE49-F238E27FC236}">
                <a16:creationId xmlns=""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=""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=""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=""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=""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=""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=""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=""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59919A1F-B0E3-4494-8033-4C8D44E65BB2}"/>
              </a:ext>
            </a:extLst>
          </p:cNvPr>
          <p:cNvSpPr txBox="1"/>
          <p:nvPr/>
        </p:nvSpPr>
        <p:spPr>
          <a:xfrm>
            <a:off x="597159" y="966097"/>
            <a:ext cx="83788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Web Application for searching Cocktail-Recipes 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/>
              <a:t>Cocktails with specific ingredients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/>
              <a:t>Random Cocktails</a:t>
            </a:r>
          </a:p>
          <a:p>
            <a:pPr lvl="1"/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User registration with following features: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/>
              <a:t>Creating Cocktails for other visitors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/>
              <a:t>Reviewing and rating existing Cocktails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/>
              <a:t>Bookmark favorite Cocktails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Moderator with following features: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/>
              <a:t>Ban Users, Reviews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/>
              <a:t>Blacklist Cocktails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For Data we use: </a:t>
            </a:r>
            <a:r>
              <a:rPr lang="en-US" dirty="0" smtClean="0">
                <a:hlinkClick r:id="rId3"/>
              </a:rPr>
              <a:t>https://www.thecocktaildb.com/about.php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="" xmlns:a16="http://schemas.microsoft.com/office/drawing/2014/main" id="{578740F7-8698-4ECA-8037-3100C8714F83}"/>
              </a:ext>
            </a:extLst>
          </p:cNvPr>
          <p:cNvGrpSpPr/>
          <p:nvPr/>
        </p:nvGrpSpPr>
        <p:grpSpPr>
          <a:xfrm>
            <a:off x="7594341" y="1826327"/>
            <a:ext cx="4000500" cy="3015175"/>
            <a:chOff x="7594341" y="1826327"/>
            <a:chExt cx="4000500" cy="3015175"/>
          </a:xfrm>
        </p:grpSpPr>
        <p:pic>
          <p:nvPicPr>
            <p:cNvPr id="17" name="Grafik 16" descr="Ein Bild, das Person, haltend, lächelnd, Front enthält.&#10;&#10;Automatisch generierte Beschreibung">
              <a:hlinkClick r:id="rId4"/>
              <a:extLst>
                <a:ext uri="{FF2B5EF4-FFF2-40B4-BE49-F238E27FC236}">
                  <a16:creationId xmlns="" xmlns:a16="http://schemas.microsoft.com/office/drawing/2014/main" id="{7CA7C01B-3349-49FB-A04B-6B5278F6A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341" y="1826327"/>
              <a:ext cx="4000500" cy="2667000"/>
            </a:xfrm>
            <a:prstGeom prst="rect">
              <a:avLst/>
            </a:prstGeom>
          </p:spPr>
        </p:pic>
        <p:sp>
          <p:nvSpPr>
            <p:cNvPr id="3" name="Textfeld 2">
              <a:extLst>
                <a:ext uri="{FF2B5EF4-FFF2-40B4-BE49-F238E27FC236}">
                  <a16:creationId xmlns="" xmlns:a16="http://schemas.microsoft.com/office/drawing/2014/main" id="{4FE7F08F-8B70-4C59-9FB2-378E2789EC1A}"/>
                </a:ext>
              </a:extLst>
            </p:cNvPr>
            <p:cNvSpPr txBox="1"/>
            <p:nvPr/>
          </p:nvSpPr>
          <p:spPr>
            <a:xfrm>
              <a:off x="7776839" y="4595281"/>
              <a:ext cx="34800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Source: https://mememaker.net/meme/cocktail-party-2645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Live-Demo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=""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=""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=""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5" name="Freihandform 4665" descr="Symbol, das einen Graph darstellt ">
            <a:extLst>
              <a:ext uri="{FF2B5EF4-FFF2-40B4-BE49-F238E27FC236}">
                <a16:creationId xmlns=""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=""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=""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=""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=""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=""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=""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=""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="" xmlns:a16="http://schemas.microsoft.com/office/drawing/2014/main" id="{B6F6D979-C3A9-459A-9BD4-C19EA8F6CD22}"/>
              </a:ext>
            </a:extLst>
          </p:cNvPr>
          <p:cNvSpPr txBox="1"/>
          <p:nvPr/>
        </p:nvSpPr>
        <p:spPr>
          <a:xfrm>
            <a:off x="1141445" y="2120175"/>
            <a:ext cx="99091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Cocktail Search Home Page</a:t>
            </a:r>
            <a:endParaRPr lang="en-US" sz="10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=""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=""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=""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5" name="Freihandform 4665" descr="Symbol, das einen Graph darstellt ">
            <a:extLst>
              <a:ext uri="{FF2B5EF4-FFF2-40B4-BE49-F238E27FC236}">
                <a16:creationId xmlns=""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=""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=""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=""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=""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=""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=""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=""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59919A1F-B0E3-4494-8033-4C8D44E65BB2}"/>
              </a:ext>
            </a:extLst>
          </p:cNvPr>
          <p:cNvSpPr txBox="1"/>
          <p:nvPr/>
        </p:nvSpPr>
        <p:spPr>
          <a:xfrm>
            <a:off x="549267" y="964219"/>
            <a:ext cx="8378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Open-source web framework</a:t>
            </a:r>
            <a:br>
              <a:rPr lang="en-US" sz="2400" dirty="0" smtClean="0"/>
            </a:br>
            <a:r>
              <a:rPr lang="en-US" sz="2400" dirty="0" smtClean="0"/>
              <a:t>Django (Python) as Base</a:t>
            </a:r>
          </a:p>
          <a:p>
            <a:pPr lvl="1"/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JavaScript and Bootstrap for Frontend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62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=""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=""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Raute 12">
              <a:extLst>
                <a:ext uri="{FF2B5EF4-FFF2-40B4-BE49-F238E27FC236}">
                  <a16:creationId xmlns=""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=""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n-US" sz="7200" b="1" dirty="0" smtClean="0">
                <a:solidFill>
                  <a:schemeClr val="bg1"/>
                </a:solidFill>
              </a:rPr>
              <a:t>Questions?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19</TotalTime>
  <Words>88</Words>
  <Application>Microsoft Office PowerPoint</Application>
  <PresentationFormat>Personalizzato</PresentationFormat>
  <Paragraphs>33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Office-Design</vt:lpstr>
      <vt:lpstr>DVA 231 Web Development  Project Presentation  Project-Group 3</vt:lpstr>
      <vt:lpstr>Projektanalyse – Folie 2</vt:lpstr>
      <vt:lpstr>Projektanalyse – Folie 2</vt:lpstr>
      <vt:lpstr>Projektanalyse – Folie 2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DVA 231 Web Development  Project Presentation</dc:title>
  <dc:creator>Lukas Schnittcher</dc:creator>
  <cp:lastModifiedBy>Admin</cp:lastModifiedBy>
  <cp:revision>11</cp:revision>
  <dcterms:created xsi:type="dcterms:W3CDTF">2020-11-01T11:41:09Z</dcterms:created>
  <dcterms:modified xsi:type="dcterms:W3CDTF">2020-11-01T14:04:04Z</dcterms:modified>
</cp:coreProperties>
</file>