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93" r:id="rId4"/>
    <p:sldId id="291" r:id="rId5"/>
    <p:sldId id="292" r:id="rId6"/>
    <p:sldId id="288" r:id="rId7"/>
    <p:sldId id="285" r:id="rId8"/>
    <p:sldId id="29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70" d="100"/>
          <a:sy n="70" d="100"/>
        </p:scale>
        <p:origin x="-660" y="-96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02.11.2020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02.11.2020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48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47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02.11.2020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cktaildb.com/about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mememaker.net/meme/cocktail-party-26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cktailsearch:8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40542"/>
            <a:ext cx="9144000" cy="299158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800" b="1" dirty="0" smtClean="0">
                <a:solidFill>
                  <a:schemeClr val="bg1"/>
                </a:solidFill>
              </a:rPr>
              <a:t>DVA 231 Web Development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Project Presentation</a:t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/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Project-Group 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597159" y="966097"/>
            <a:ext cx="837889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Application for searching Cocktail-Recipes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Cocktails with specific ingredients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Random Cocktails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User registration with following 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Creating Cocktails for other visitors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Reviewing and rating existing Cocktails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Bookmark favorite Cocktails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Moderator with following 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Ban Users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Remove Reviews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Blacklist Cocktails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Data we use: </a:t>
            </a:r>
            <a:r>
              <a:rPr lang="en-US" dirty="0" smtClean="0">
                <a:hlinkClick r:id="rId3"/>
              </a:rPr>
              <a:t>https://www.thecocktaildb.com/about.php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578740F7-8698-4ECA-8037-3100C8714F83}"/>
              </a:ext>
            </a:extLst>
          </p:cNvPr>
          <p:cNvGrpSpPr/>
          <p:nvPr/>
        </p:nvGrpSpPr>
        <p:grpSpPr>
          <a:xfrm>
            <a:off x="7594341" y="1826327"/>
            <a:ext cx="4000500" cy="3015175"/>
            <a:chOff x="7594341" y="1826327"/>
            <a:chExt cx="4000500" cy="3015175"/>
          </a:xfrm>
        </p:grpSpPr>
        <p:pic>
          <p:nvPicPr>
            <p:cNvPr id="17" name="Grafik 16" descr="Ein Bild, das Person, haltend, lächelnd, Front enthält.&#10;&#10;Automatisch generierte Beschreibung">
              <a:hlinkClick r:id="rId4"/>
              <a:extLst>
                <a:ext uri="{FF2B5EF4-FFF2-40B4-BE49-F238E27FC236}">
                  <a16:creationId xmlns="" xmlns:a16="http://schemas.microsoft.com/office/drawing/2014/main" id="{7CA7C01B-3349-49FB-A04B-6B5278F6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341" y="1826327"/>
              <a:ext cx="4000500" cy="266700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="" xmlns:a16="http://schemas.microsoft.com/office/drawing/2014/main" id="{4FE7F08F-8B70-4C59-9FB2-378E2789EC1A}"/>
                </a:ext>
              </a:extLst>
            </p:cNvPr>
            <p:cNvSpPr txBox="1"/>
            <p:nvPr/>
          </p:nvSpPr>
          <p:spPr>
            <a:xfrm>
              <a:off x="7776839" y="4595281"/>
              <a:ext cx="3480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Source: https://mememaker.net/meme/cocktail-party-2645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0" y="2031340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How it Started (The idea)</a:t>
            </a:r>
          </a:p>
          <a:p>
            <a:pPr algn="ctr"/>
            <a:endParaRPr lang="en-US" sz="2500" b="1" dirty="0" smtClean="0"/>
          </a:p>
          <a:p>
            <a:pPr algn="ctr"/>
            <a:r>
              <a:rPr lang="en-US" sz="2500" b="1" dirty="0"/>
              <a:t>How we Separated the </a:t>
            </a:r>
            <a:r>
              <a:rPr lang="en-US" sz="2500" b="1" dirty="0" smtClean="0"/>
              <a:t>Work</a:t>
            </a:r>
          </a:p>
          <a:p>
            <a:pPr algn="ctr"/>
            <a:endParaRPr lang="en-US" sz="2500" b="1" dirty="0" smtClean="0"/>
          </a:p>
          <a:p>
            <a:pPr algn="ctr"/>
            <a:r>
              <a:rPr lang="en-US" sz="2500" b="1" dirty="0"/>
              <a:t>Initial </a:t>
            </a:r>
            <a:r>
              <a:rPr lang="en-US" sz="2500" b="1" dirty="0" smtClean="0"/>
              <a:t>Problems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2500" b="1" dirty="0"/>
              <a:t>What we </a:t>
            </a:r>
            <a:r>
              <a:rPr lang="en-US" sz="2500" b="1" dirty="0" smtClean="0"/>
              <a:t>Learned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71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2768825" y="1443067"/>
            <a:ext cx="6654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Back-end: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Cocktail REST API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Django Open-source </a:t>
            </a:r>
            <a:r>
              <a:rPr lang="en-US" sz="2400" dirty="0" smtClean="0"/>
              <a:t>web framework (Python)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Django </a:t>
            </a:r>
            <a:r>
              <a:rPr lang="en-US" sz="2400" dirty="0" smtClean="0"/>
              <a:t>Open-source REST framework (Python)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SQLite3</a:t>
            </a:r>
            <a:endParaRPr lang="en-US" sz="2400" dirty="0"/>
          </a:p>
          <a:p>
            <a:r>
              <a:rPr lang="en-US" sz="2400" b="1" dirty="0" smtClean="0"/>
              <a:t>Front-end: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Jquery</a:t>
            </a:r>
            <a:r>
              <a:rPr lang="en-US" sz="2400" dirty="0" smtClean="0"/>
              <a:t> a JavaScript library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Bootstrap CSS3 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Rater JS </a:t>
            </a:r>
            <a:r>
              <a:rPr lang="en-US" sz="2400" dirty="0" err="1" smtClean="0"/>
              <a:t>Widjet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Tags Input Plugin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Font Awesome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6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03159" y="991855"/>
            <a:ext cx="109856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an 18+ years old confirmation when the user enters in the website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Show </a:t>
            </a:r>
            <a:r>
              <a:rPr lang="en-US" dirty="0"/>
              <a:t>firstly the cocktail that matches more ingredients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 </a:t>
            </a:r>
            <a:r>
              <a:rPr lang="en-US" dirty="0"/>
              <a:t>the website online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an SSL certificate in order to use the HTTPS protocol, instead of the HTTP one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Encrypt </a:t>
            </a:r>
            <a:r>
              <a:rPr lang="en-US" dirty="0"/>
              <a:t>the login and registration data before sending them to the back-end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constraints for the password length and strength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banned users Reviews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Adding </a:t>
            </a:r>
            <a:r>
              <a:rPr lang="en-US" dirty="0"/>
              <a:t>a Salt for safe encryption of the user password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Search </a:t>
            </a:r>
            <a:r>
              <a:rPr lang="en-US" dirty="0"/>
              <a:t>for non-alcoholic or alcoholic Cocktails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privacy/cookie policy for the website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email, birth date to the user registration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profile picture and friend-list feature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</a:t>
            </a:r>
            <a:r>
              <a:rPr lang="en-US" dirty="0"/>
              <a:t>Public Profile Pages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/>
              <a:t>OAuth</a:t>
            </a:r>
            <a:r>
              <a:rPr lang="en-US" dirty="0"/>
              <a:t> 2 for login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Edit </a:t>
            </a:r>
            <a:r>
              <a:rPr lang="en-US" dirty="0"/>
              <a:t>some API to lower the possibility of XSS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CDN and save images on the cloud in order to lower the space needed by the website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the Admin user with the ability to give and remove moderator rights to users</a:t>
            </a:r>
          </a:p>
        </p:txBody>
      </p:sp>
      <p:cxnSp>
        <p:nvCxnSpPr>
          <p:cNvPr id="3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Improvements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0" y="328999"/>
            <a:ext cx="121920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Live-Demo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B6F6D979-C3A9-459A-9BD4-C19EA8F6CD22}"/>
              </a:ext>
            </a:extLst>
          </p:cNvPr>
          <p:cNvSpPr txBox="1"/>
          <p:nvPr/>
        </p:nvSpPr>
        <p:spPr>
          <a:xfrm>
            <a:off x="0" y="1824184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Cocktail Search Home Page</a:t>
            </a:r>
            <a:endParaRPr lang="en-US" sz="10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7519"/>
            <a:ext cx="12192000" cy="997196"/>
          </a:xfr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7200" b="1" dirty="0" smtClean="0">
                <a:solidFill>
                  <a:schemeClr val="bg1"/>
                </a:solidFill>
              </a:rPr>
              <a:t>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pic>
        <p:nvPicPr>
          <p:cNvPr id="1026" name="Picture 2" descr="C:\Users\Admin\Desktop\tmp\thanks_4_watc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1475828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6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58</TotalTime>
  <Words>299</Words>
  <Application>Microsoft Office PowerPoint</Application>
  <PresentationFormat>Personalizzato</PresentationFormat>
  <Paragraphs>69</Paragraphs>
  <Slides>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Office-Design</vt:lpstr>
      <vt:lpstr>DVA 231 Web Development  Project Presentation  Project-Group 3</vt:lpstr>
      <vt:lpstr>Projektanalyse – Folie 2</vt:lpstr>
      <vt:lpstr>Presentazione standard di PowerPoint</vt:lpstr>
      <vt:lpstr>Projektanalyse – Folie 2</vt:lpstr>
      <vt:lpstr>Presentazione standard di PowerPoint</vt:lpstr>
      <vt:lpstr>Projektanalyse – Folie 2</vt:lpstr>
      <vt:lpstr>Questions?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DVA 231 Web Development  Project Presentation</dc:title>
  <dc:creator>Lukas Schnittcher</dc:creator>
  <cp:lastModifiedBy>Admin</cp:lastModifiedBy>
  <cp:revision>15</cp:revision>
  <dcterms:created xsi:type="dcterms:W3CDTF">2020-11-01T11:41:09Z</dcterms:created>
  <dcterms:modified xsi:type="dcterms:W3CDTF">2020-11-02T14:10:20Z</dcterms:modified>
</cp:coreProperties>
</file>