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88" r:id="rId4"/>
    <p:sldId id="292" r:id="rId5"/>
    <p:sldId id="291" r:id="rId6"/>
    <p:sldId id="285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01.11.2020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01.11.2020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4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21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8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bou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mememaker.net/meme/cocktail-party-264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40542"/>
            <a:ext cx="9144000" cy="29915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sz="4800" b="1" dirty="0">
                <a:solidFill>
                  <a:schemeClr val="bg1"/>
                </a:solidFill>
              </a:rPr>
              <a:t>DVA 231 Web Development</a:t>
            </a:r>
            <a:br>
              <a:rPr lang="de-DE" sz="4800" b="1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accent4"/>
                </a:solidFill>
              </a:rPr>
              <a:t>Project </a:t>
            </a:r>
            <a:r>
              <a:rPr lang="de-DE" sz="3600" dirty="0" err="1">
                <a:solidFill>
                  <a:schemeClr val="accent4"/>
                </a:solidFill>
              </a:rPr>
              <a:t>Presentation</a:t>
            </a:r>
            <a:br>
              <a:rPr lang="de-DE" sz="3600" dirty="0">
                <a:solidFill>
                  <a:schemeClr val="accent4"/>
                </a:solidFill>
              </a:rPr>
            </a:br>
            <a:br>
              <a:rPr lang="de-DE" sz="3600" dirty="0">
                <a:solidFill>
                  <a:schemeClr val="accent4"/>
                </a:solidFill>
              </a:rPr>
            </a:br>
            <a:r>
              <a:rPr lang="de-DE" sz="3600" dirty="0">
                <a:solidFill>
                  <a:schemeClr val="accent4"/>
                </a:solidFill>
              </a:rPr>
              <a:t>Project-Group 3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Projektdescription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97159" y="966097"/>
            <a:ext cx="83788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Web </a:t>
            </a:r>
            <a:r>
              <a:rPr lang="de-DE" sz="2400" dirty="0" err="1"/>
              <a:t>Application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searching</a:t>
            </a:r>
            <a:r>
              <a:rPr lang="de-DE" sz="2400" dirty="0"/>
              <a:t> Cocktail-</a:t>
            </a:r>
            <a:r>
              <a:rPr lang="de-DE" sz="2400" dirty="0" err="1"/>
              <a:t>Recipes</a:t>
            </a:r>
            <a:r>
              <a:rPr lang="de-DE" sz="24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de-DE" sz="2400" dirty="0"/>
              <a:t>Cocktails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ingredients</a:t>
            </a:r>
            <a:endParaRPr lang="de-DE" sz="2400" dirty="0"/>
          </a:p>
          <a:p>
            <a:pPr marL="742950" lvl="1" indent="-285750">
              <a:buFontTx/>
              <a:buChar char="-"/>
            </a:pPr>
            <a:r>
              <a:rPr lang="de-DE" sz="2400" dirty="0"/>
              <a:t>Random Cocktails</a:t>
            </a:r>
          </a:p>
          <a:p>
            <a:pPr lvl="1"/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User </a:t>
            </a:r>
            <a:r>
              <a:rPr lang="de-DE" sz="2400" dirty="0" err="1"/>
              <a:t>registration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following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r>
              <a:rPr lang="de-DE" sz="2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2400" dirty="0" err="1"/>
              <a:t>Creating</a:t>
            </a:r>
            <a:r>
              <a:rPr lang="de-DE" sz="2400" dirty="0"/>
              <a:t> Cocktails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visitors</a:t>
            </a:r>
            <a:endParaRPr lang="de-DE" sz="2400" dirty="0"/>
          </a:p>
          <a:p>
            <a:pPr marL="742950" lvl="1" indent="-285750">
              <a:buFontTx/>
              <a:buChar char="-"/>
            </a:pPr>
            <a:r>
              <a:rPr lang="de-DE" sz="2400" dirty="0" err="1"/>
              <a:t>Reviewing</a:t>
            </a:r>
            <a:r>
              <a:rPr lang="de-DE" sz="2400" dirty="0"/>
              <a:t> and </a:t>
            </a:r>
            <a:r>
              <a:rPr lang="de-DE" sz="2400" dirty="0" err="1"/>
              <a:t>rating</a:t>
            </a:r>
            <a:r>
              <a:rPr lang="de-DE" sz="2400" dirty="0"/>
              <a:t> </a:t>
            </a:r>
            <a:r>
              <a:rPr lang="de-DE" sz="2400" dirty="0" err="1"/>
              <a:t>existing</a:t>
            </a:r>
            <a:r>
              <a:rPr lang="de-DE" sz="2400" dirty="0"/>
              <a:t> Cocktails</a:t>
            </a:r>
          </a:p>
          <a:p>
            <a:pPr marL="742950" lvl="1" indent="-285750">
              <a:buFontTx/>
              <a:buChar char="-"/>
            </a:pPr>
            <a:r>
              <a:rPr lang="de-DE" sz="2400" dirty="0"/>
              <a:t>Bookmark </a:t>
            </a:r>
            <a:r>
              <a:rPr lang="de-DE" sz="2400" dirty="0" err="1"/>
              <a:t>favourite</a:t>
            </a:r>
            <a:r>
              <a:rPr lang="de-DE" sz="2400" dirty="0"/>
              <a:t> Cocktails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Moderator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following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r>
              <a:rPr lang="de-DE" sz="2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2400" dirty="0"/>
              <a:t>Ban Users, Reviews</a:t>
            </a:r>
          </a:p>
          <a:p>
            <a:pPr marL="742950" lvl="1" indent="-285750">
              <a:buFontTx/>
              <a:buChar char="-"/>
            </a:pPr>
            <a:r>
              <a:rPr lang="de-DE" sz="2400" dirty="0"/>
              <a:t>Blacklist Cocktails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https://www.thecocktaildb.com/about.php</a:t>
            </a:r>
            <a:r>
              <a:rPr lang="de-DE" dirty="0"/>
              <a:t>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78740F7-8698-4ECA-8037-3100C8714F83}"/>
              </a:ext>
            </a:extLst>
          </p:cNvPr>
          <p:cNvGrpSpPr/>
          <p:nvPr/>
        </p:nvGrpSpPr>
        <p:grpSpPr>
          <a:xfrm>
            <a:off x="7594341" y="1826327"/>
            <a:ext cx="4000500" cy="3015175"/>
            <a:chOff x="7594341" y="1826327"/>
            <a:chExt cx="4000500" cy="3015175"/>
          </a:xfrm>
        </p:grpSpPr>
        <p:pic>
          <p:nvPicPr>
            <p:cNvPr id="17" name="Grafik 16" descr="Ein Bild, das Person, haltend, lächelnd, Front enthält.&#10;&#10;Automatisch generierte Beschreibung">
              <a:hlinkClick r:id="rId4"/>
              <a:extLst>
                <a:ext uri="{FF2B5EF4-FFF2-40B4-BE49-F238E27FC236}">
                  <a16:creationId xmlns:a16="http://schemas.microsoft.com/office/drawing/2014/main" id="{7CA7C01B-3349-49FB-A04B-6B5278F6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41" y="1826327"/>
              <a:ext cx="4000500" cy="26670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FE7F08F-8B70-4C59-9FB2-378E2789EC1A}"/>
                </a:ext>
              </a:extLst>
            </p:cNvPr>
            <p:cNvSpPr txBox="1"/>
            <p:nvPr/>
          </p:nvSpPr>
          <p:spPr>
            <a:xfrm>
              <a:off x="7776839" y="4595281"/>
              <a:ext cx="3480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Source: https://mememaker.net/meme/cocktail-party-2645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Live-Demo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F6D979-C3A9-459A-9BD4-C19EA8F6CD22}"/>
              </a:ext>
            </a:extLst>
          </p:cNvPr>
          <p:cNvSpPr txBox="1"/>
          <p:nvPr/>
        </p:nvSpPr>
        <p:spPr>
          <a:xfrm>
            <a:off x="1141445" y="3390371"/>
            <a:ext cx="990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Webpage</a:t>
            </a:r>
          </a:p>
        </p:txBody>
      </p:sp>
    </p:spTree>
    <p:extLst>
      <p:ext uri="{BB962C8B-B14F-4D97-AF65-F5344CB8AC3E}">
        <p14:creationId xmlns:p14="http://schemas.microsoft.com/office/powerpoint/2010/main" val="33368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Functionalities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49267" y="913315"/>
            <a:ext cx="837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„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Live-Demo </a:t>
            </a:r>
            <a:r>
              <a:rPr lang="de-DE" sz="2400" dirty="0" err="1"/>
              <a:t>than</a:t>
            </a:r>
            <a:r>
              <a:rPr lang="de-DE" sz="2400" dirty="0"/>
              <a:t> just </a:t>
            </a:r>
            <a:r>
              <a:rPr lang="de-DE" sz="2400" dirty="0" err="1"/>
              <a:t>writting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here</a:t>
            </a:r>
            <a:r>
              <a:rPr lang="de-DE" sz="2400" dirty="0"/>
              <a:t>?“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941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49267" y="964219"/>
            <a:ext cx="8378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 err="1"/>
              <a:t>Usage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open-source web </a:t>
            </a:r>
            <a:r>
              <a:rPr lang="de-DE" sz="2400" dirty="0" err="1"/>
              <a:t>framework</a:t>
            </a:r>
            <a:br>
              <a:rPr lang="de-DE" sz="2400" dirty="0"/>
            </a:br>
            <a:r>
              <a:rPr lang="de-DE" sz="2400" dirty="0"/>
              <a:t>Django(Python) </a:t>
            </a:r>
            <a:r>
              <a:rPr lang="de-DE" sz="2400" dirty="0" err="1"/>
              <a:t>as</a:t>
            </a:r>
            <a:r>
              <a:rPr lang="de-DE" sz="2400" dirty="0"/>
              <a:t> Base</a:t>
            </a:r>
          </a:p>
          <a:p>
            <a:pPr lvl="1"/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 err="1"/>
              <a:t>Javascript</a:t>
            </a:r>
            <a:r>
              <a:rPr lang="de-DE" sz="2400" dirty="0"/>
              <a:t> and Bootstrap </a:t>
            </a:r>
            <a:r>
              <a:rPr lang="de-DE" sz="2400" dirty="0" err="1"/>
              <a:t>for</a:t>
            </a:r>
            <a:r>
              <a:rPr lang="de-DE" sz="2400" dirty="0"/>
              <a:t> Frontend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3620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Questions?</a:t>
            </a:r>
            <a:endParaRPr lang="de-DE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146</Words>
  <Application>Microsoft Office PowerPoint</Application>
  <PresentationFormat>Breitbild</PresentationFormat>
  <Paragraphs>37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Office-Design</vt:lpstr>
      <vt:lpstr>DVA 231 Web Development  Project Presentation  Project-Group 3</vt:lpstr>
      <vt:lpstr>Projektanalyse – Folie 2</vt:lpstr>
      <vt:lpstr>Projektanalyse – Folie 2</vt:lpstr>
      <vt:lpstr>Projektanalyse – Folie 2</vt:lpstr>
      <vt:lpstr>Projektanalyse – Folie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DVA 231 Web Development  Project Presentation</dc:title>
  <dc:creator>Lukas Schnittcher</dc:creator>
  <cp:lastModifiedBy>Lukas Schnittcher</cp:lastModifiedBy>
  <cp:revision>7</cp:revision>
  <dcterms:created xsi:type="dcterms:W3CDTF">2020-11-01T11:41:09Z</dcterms:created>
  <dcterms:modified xsi:type="dcterms:W3CDTF">2020-11-01T12:27:53Z</dcterms:modified>
</cp:coreProperties>
</file>