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3843-5D13-42F8-964F-0A9DD217C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D63B8-7921-4E55-BE99-80AFED539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E584A-6E76-4610-928E-7EF304BF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CC0-1237-456B-BB77-3791FC09BA3B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7E5C3-761B-485B-853A-CC9C7D4A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985BF-AD01-482C-A7C0-AED2F181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877C-E394-4214-9376-34DDA75280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317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FD4E-0324-4307-8F1E-9E8FF44C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DA792-BD78-4B16-8B82-77AAC3AEF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D6D56-7E2F-41D0-A65C-C354147D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CC0-1237-456B-BB77-3791FC09BA3B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3D115-138B-4FA8-B1E9-6A1C2213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9A03C-C15F-40F2-9884-0C0600C8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877C-E394-4214-9376-34DDA75280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092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F9B27-A135-44DC-8CC5-853AAE5BF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40B38-E05A-4DC4-B66D-3DAD47D84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0503F-E833-4C0A-A468-17EDBDBB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CC0-1237-456B-BB77-3791FC09BA3B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369FE-8307-455E-A113-A369E809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E528F-A1BB-4780-90D9-146055B8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877C-E394-4214-9376-34DDA75280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798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7475-0D64-42BC-99D9-F999A20B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809F-7DB9-427E-A4F3-231D286ED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D69-4399-4552-AC87-AF519E2D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CC0-1237-456B-BB77-3791FC09BA3B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5B09-1833-476A-92DD-94F538B5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3AA27-D13B-481C-AC7F-DB101E1A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877C-E394-4214-9376-34DDA75280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47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FE92-C167-43B6-B63C-DDAA2983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A2DDC-0EB1-44A5-9BEC-9B87D73F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7F33-5DD0-4C54-97DD-FD95EFFF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CC0-1237-456B-BB77-3791FC09BA3B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5012D-FE95-49B5-ABB5-88D4383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74A28-7B14-4703-8977-C7AC0A40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877C-E394-4214-9376-34DDA75280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919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8412-07ED-44A5-87DA-9DB7A676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8DF9-B133-409F-BB93-5F65CAE71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82020-A6E9-4D81-A75E-5CCE3D733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99492-D744-40E3-AFDC-337667BF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CC0-1237-456B-BB77-3791FC09BA3B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14CF3-E01C-4C5E-9643-74CA51C1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28C69-7E22-4D05-B603-6C443A6A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877C-E394-4214-9376-34DDA75280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80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0FC3-F63B-4322-A65D-B61865EF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DF13B-182F-4C5A-A451-0497757C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F68EA-0D6F-4E94-B268-399209A97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81834-B70A-4595-9D20-D458BEA59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2004A-4D3E-4CF7-A6A9-3E268C01C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7B1E1-BC2A-4BD9-9675-28171499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CC0-1237-456B-BB77-3791FC09BA3B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2299A-184F-4D4A-886B-393AE320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D591B-0A8D-409C-9A9E-75F68605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877C-E394-4214-9376-34DDA75280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126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799B-122F-485B-A669-4885D43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70B5B-062A-4589-A8AA-59A130CC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CC0-1237-456B-BB77-3791FC09BA3B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3698E-2C54-4A4F-BC59-EE414F82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89AC1-17BB-4008-BE51-5A1484C1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877C-E394-4214-9376-34DDA75280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54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80E62-1246-4742-93A8-83CB99D8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CC0-1237-456B-BB77-3791FC09BA3B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96F7A-5B0A-4E33-B4ED-362350B8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FEC0C-DA77-409D-8807-9E98A315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877C-E394-4214-9376-34DDA75280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368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F47D-7B92-4F35-9B16-6ED65E02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4B10-E548-4CFB-938E-654FE3B2D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FE0F6-C55B-4C4B-B755-E84673AE0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7B807-7657-4290-B98B-06F2AF82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CC0-1237-456B-BB77-3791FC09BA3B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2BA1B-7D7D-42DD-9BE1-21CCE8A2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A043E-25ED-4369-864C-1BCB28A4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877C-E394-4214-9376-34DDA75280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927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E00F-FB0B-44E6-B1D9-7AC23F77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7153F-4418-454F-AE09-79917D94C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1D7C8-E987-4DAF-9097-D373FA059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A15C1-AEEE-4D26-B723-E418A172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CC0-1237-456B-BB77-3791FC09BA3B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B87CE-763D-4A7B-9D70-0D6141CC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E97F0-B957-46FA-87A3-44BC3820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877C-E394-4214-9376-34DDA75280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009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8B351-2D8A-4BFE-9796-4312BDEC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E57FB-17EB-4644-98E5-0862BF017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7D66-DCA7-4C99-A12A-09C9CD887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66CC0-1237-456B-BB77-3791FC09BA3B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24CA-8B81-49E6-B13E-6FC82E3E5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516AE-E117-4315-8491-272990380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E877C-E394-4214-9376-34DDA75280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5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B0A9C-12D8-41FC-9C95-1B2B2AEEF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/>
            <a:r>
              <a:rPr lang="en-GB" sz="5100">
                <a:solidFill>
                  <a:srgbClr val="FFFFFF"/>
                </a:solidFill>
              </a:rPr>
              <a:t>Home Assistant</a:t>
            </a:r>
            <a:br>
              <a:rPr lang="en-GB" sz="5100">
                <a:solidFill>
                  <a:srgbClr val="FFFFFF"/>
                </a:solidFill>
              </a:rPr>
            </a:br>
            <a:r>
              <a:rPr lang="en-GB" sz="5100">
                <a:solidFill>
                  <a:srgbClr val="FFFFFF"/>
                </a:solidFill>
              </a:rPr>
              <a:t>&amp;</a:t>
            </a:r>
            <a:br>
              <a:rPr lang="en-GB" sz="5100">
                <a:solidFill>
                  <a:srgbClr val="FFFFFF"/>
                </a:solidFill>
              </a:rPr>
            </a:br>
            <a:r>
              <a:rPr lang="en-GB" sz="5100">
                <a:solidFill>
                  <a:srgbClr val="FFFFFF"/>
                </a:solidFill>
              </a:rPr>
              <a:t>Machine Learning</a:t>
            </a:r>
            <a:endParaRPr lang="nl-NL" sz="51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A8383-A6D3-4C26-A1AC-D4869E1F7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endParaRPr lang="nl-NL">
              <a:solidFill>
                <a:srgbClr val="FFFFFF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4703" y="541034"/>
            <a:ext cx="931930" cy="9066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8901A0E8-6BF6-448D-BAFD-C834A1C2A5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6" r="12355"/>
          <a:stretch/>
        </p:blipFill>
        <p:spPr>
          <a:xfrm>
            <a:off x="6041841" y="413674"/>
            <a:ext cx="4123157" cy="4123157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501" y="3865664"/>
            <a:ext cx="739429" cy="739429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logo of a brain&#10;&#10;Description automatically generated with low confidence">
            <a:extLst>
              <a:ext uri="{FF2B5EF4-FFF2-40B4-BE49-F238E27FC236}">
                <a16:creationId xmlns:a16="http://schemas.microsoft.com/office/drawing/2014/main" id="{F0059676-84E8-489D-93EC-26E4628F88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" r="7516" b="2"/>
          <a:stretch/>
        </p:blipFill>
        <p:spPr>
          <a:xfrm>
            <a:off x="8663049" y="3126060"/>
            <a:ext cx="3080030" cy="3080030"/>
          </a:xfrm>
          <a:custGeom>
            <a:avLst/>
            <a:gdLst/>
            <a:ahLst/>
            <a:cxnLst/>
            <a:rect l="l" t="t" r="r" b="b"/>
            <a:pathLst>
              <a:path w="2283868" h="2283868">
                <a:moveTo>
                  <a:pt x="1141934" y="0"/>
                </a:moveTo>
                <a:cubicBezTo>
                  <a:pt x="1772607" y="0"/>
                  <a:pt x="2283868" y="511261"/>
                  <a:pt x="2283868" y="1141934"/>
                </a:cubicBezTo>
                <a:cubicBezTo>
                  <a:pt x="2283868" y="1772607"/>
                  <a:pt x="1772607" y="2283868"/>
                  <a:pt x="1141934" y="2283868"/>
                </a:cubicBezTo>
                <a:cubicBezTo>
                  <a:pt x="511261" y="2283868"/>
                  <a:pt x="0" y="1772607"/>
                  <a:pt x="0" y="1141934"/>
                </a:cubicBezTo>
                <a:cubicBezTo>
                  <a:pt x="0" y="511261"/>
                  <a:pt x="511261" y="0"/>
                  <a:pt x="114193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89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ABE4CC7E-D3D5-4A5F-8D07-29DA1CD3C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63FD33C-F836-4A02-B497-41519F060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hand writing on a blackboard&#10;&#10;Description automatically generated with medium confidence">
            <a:extLst>
              <a:ext uri="{FF2B5EF4-FFF2-40B4-BE49-F238E27FC236}">
                <a16:creationId xmlns:a16="http://schemas.microsoft.com/office/drawing/2014/main" id="{258C37BF-1FCB-420A-B5A4-BB4ADACE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" b="1901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8DB9-5A65-41AD-8F4B-C22C6E89B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930" y="3716382"/>
            <a:ext cx="3466011" cy="1848394"/>
          </a:xfrm>
        </p:spPr>
        <p:txBody>
          <a:bodyPr anchor="b"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Use case</a:t>
            </a:r>
          </a:p>
          <a:p>
            <a:r>
              <a:rPr lang="en-GB" sz="2000" dirty="0">
                <a:solidFill>
                  <a:srgbClr val="FFFFFF"/>
                </a:solidFill>
              </a:rPr>
              <a:t>Data Home Assistant</a:t>
            </a:r>
          </a:p>
          <a:p>
            <a:r>
              <a:rPr lang="en-GB" sz="2000" dirty="0">
                <a:solidFill>
                  <a:srgbClr val="FFFFFF"/>
                </a:solidFill>
              </a:rPr>
              <a:t>Model </a:t>
            </a:r>
            <a:r>
              <a:rPr lang="en-GB" sz="2000" dirty="0" err="1">
                <a:solidFill>
                  <a:srgbClr val="FFFFFF"/>
                </a:solidFill>
              </a:rPr>
              <a:t>trainen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951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met binaire nummers en blauwdruk">
            <a:extLst>
              <a:ext uri="{FF2B5EF4-FFF2-40B4-BE49-F238E27FC236}">
                <a16:creationId xmlns:a16="http://schemas.microsoft.com/office/drawing/2014/main" id="{24C14C1D-692D-513F-73E8-399F7FDC4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/>
          <a:stretch/>
        </p:blipFill>
        <p:spPr>
          <a:xfrm>
            <a:off x="23" y="-22"/>
            <a:ext cx="12191977" cy="68580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D7DEB-4757-413E-8179-2CCC0011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01" y="1761456"/>
            <a:ext cx="5452529" cy="1589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dirty="0" err="1">
                <a:solidFill>
                  <a:srgbClr val="FFFFFF"/>
                </a:solidFill>
              </a:rPr>
              <a:t>Thermostaat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automatiseren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E2F9F-AB6C-46A9-B174-7E945B8BA4F4}"/>
              </a:ext>
            </a:extLst>
          </p:cNvPr>
          <p:cNvSpPr txBox="1"/>
          <p:nvPr/>
        </p:nvSpPr>
        <p:spPr>
          <a:xfrm>
            <a:off x="1146235" y="664226"/>
            <a:ext cx="3508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Use case</a:t>
            </a:r>
            <a:endParaRPr lang="nl-NL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2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F2068-F539-4B86-A2FD-BD1F02C5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pic>
        <p:nvPicPr>
          <p:cNvPr id="5" name="Content Placeholder 4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B6CFCF3A-AFA6-44CB-BB04-C82BD8B37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682763"/>
            <a:ext cx="6780700" cy="54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2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5E79-6DE4-4BE0-96FB-0AE48189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Hoe </a:t>
            </a:r>
            <a:r>
              <a:rPr lang="en-GB" dirty="0" err="1"/>
              <a:t>gebruiken</a:t>
            </a:r>
            <a:r>
              <a:rPr lang="en-GB" dirty="0"/>
              <a:t> we de data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A425A-C215-419E-877D-9965798C1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Trigger -&gt;</a:t>
            </a:r>
            <a:r>
              <a:rPr lang="en-GB" dirty="0" err="1"/>
              <a:t>veranderen</a:t>
            </a:r>
            <a:r>
              <a:rPr lang="en-GB" dirty="0"/>
              <a:t> van state</a:t>
            </a:r>
          </a:p>
          <a:p>
            <a:pPr lvl="1"/>
            <a:r>
              <a:rPr lang="en-GB" dirty="0"/>
              <a:t>Buiten/</a:t>
            </a:r>
            <a:r>
              <a:rPr lang="en-GB" dirty="0" err="1"/>
              <a:t>binnen</a:t>
            </a:r>
            <a:r>
              <a:rPr lang="en-GB" dirty="0"/>
              <a:t> </a:t>
            </a:r>
            <a:r>
              <a:rPr lang="en-GB" dirty="0" err="1"/>
              <a:t>temperatuur</a:t>
            </a:r>
            <a:endParaRPr lang="en-GB" dirty="0"/>
          </a:p>
          <a:p>
            <a:pPr lvl="1"/>
            <a:r>
              <a:rPr lang="en-GB" dirty="0" err="1"/>
              <a:t>Aanwezigheid</a:t>
            </a:r>
            <a:r>
              <a:rPr lang="en-GB" dirty="0"/>
              <a:t> person</a:t>
            </a:r>
          </a:p>
          <a:p>
            <a:pPr lvl="1"/>
            <a:r>
              <a:rPr lang="en-GB" dirty="0" err="1"/>
              <a:t>Tijd</a:t>
            </a:r>
            <a:r>
              <a:rPr lang="en-GB" dirty="0"/>
              <a:t> van de </a:t>
            </a:r>
            <a:r>
              <a:rPr lang="en-GB" dirty="0" err="1"/>
              <a:t>dag</a:t>
            </a:r>
            <a:endParaRPr lang="en-GB" dirty="0"/>
          </a:p>
          <a:p>
            <a:r>
              <a:rPr lang="en-GB" dirty="0"/>
              <a:t>Condition -&gt; </a:t>
            </a:r>
            <a:r>
              <a:rPr lang="en-GB" dirty="0" err="1"/>
              <a:t>huidige</a:t>
            </a:r>
            <a:r>
              <a:rPr lang="en-GB" dirty="0"/>
              <a:t> state</a:t>
            </a:r>
          </a:p>
          <a:p>
            <a:pPr lvl="1"/>
            <a:r>
              <a:rPr lang="en-GB" dirty="0"/>
              <a:t>Buiten/</a:t>
            </a:r>
            <a:r>
              <a:rPr lang="en-GB" dirty="0" err="1"/>
              <a:t>binnen</a:t>
            </a:r>
            <a:r>
              <a:rPr lang="en-GB" dirty="0"/>
              <a:t> </a:t>
            </a:r>
            <a:r>
              <a:rPr lang="en-GB" dirty="0" err="1"/>
              <a:t>temperatuur</a:t>
            </a:r>
            <a:endParaRPr lang="en-GB" dirty="0"/>
          </a:p>
          <a:p>
            <a:pPr lvl="1"/>
            <a:r>
              <a:rPr lang="en-GB" dirty="0" err="1"/>
              <a:t>Aanwezigheid</a:t>
            </a:r>
            <a:r>
              <a:rPr lang="en-GB" dirty="0"/>
              <a:t> person</a:t>
            </a:r>
          </a:p>
          <a:p>
            <a:pPr lvl="1"/>
            <a:r>
              <a:rPr lang="en-GB" dirty="0" err="1"/>
              <a:t>Tijd</a:t>
            </a:r>
            <a:r>
              <a:rPr lang="en-GB" dirty="0"/>
              <a:t> van de </a:t>
            </a:r>
            <a:r>
              <a:rPr lang="en-GB" dirty="0" err="1"/>
              <a:t>dag</a:t>
            </a:r>
            <a:endParaRPr lang="en-GB" dirty="0"/>
          </a:p>
          <a:p>
            <a:r>
              <a:rPr lang="en-GB" dirty="0"/>
              <a:t>Action -&gt; event</a:t>
            </a:r>
          </a:p>
          <a:p>
            <a:pPr lvl="1"/>
            <a:r>
              <a:rPr lang="en-GB" dirty="0" err="1"/>
              <a:t>Aanpassen</a:t>
            </a:r>
            <a:r>
              <a:rPr lang="en-GB" dirty="0"/>
              <a:t> van Toon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005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E6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3D12D-9524-46D9-965A-911C672B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trainen</a:t>
            </a:r>
          </a:p>
        </p:txBody>
      </p:sp>
      <p:pic>
        <p:nvPicPr>
          <p:cNvPr id="5" name="Content Placeholder 4" descr="A cartoon of a robot&#10;&#10;Description automatically generated with medium confidence">
            <a:extLst>
              <a:ext uri="{FF2B5EF4-FFF2-40B4-BE49-F238E27FC236}">
                <a16:creationId xmlns:a16="http://schemas.microsoft.com/office/drawing/2014/main" id="{56F6CDF4-3189-4456-B33D-DD299332F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62" y="409661"/>
            <a:ext cx="6084309" cy="603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9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6E047-2626-4D3C-916F-A7C8DF0F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Thermostaat vs. Lamp aan/uit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3E373-FCB5-4411-850C-8BBE521F6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204" y="2606249"/>
            <a:ext cx="5614416" cy="3320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06094-3358-475C-BCFC-BD7EB14BF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94" y="2564684"/>
            <a:ext cx="5614416" cy="32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8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C8768-353A-4AA1-9BDA-BD48D264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lang="en-GB" sz="2800"/>
              <a:t>Uitdagingen</a:t>
            </a:r>
            <a:endParaRPr lang="nl-NL" sz="2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B45B-4E01-4062-A981-8D0852811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538" y="412454"/>
            <a:ext cx="3243262" cy="2101850"/>
          </a:xfrm>
        </p:spPr>
        <p:txBody>
          <a:bodyPr anchor="ctr">
            <a:normAutofit/>
          </a:bodyPr>
          <a:lstStyle/>
          <a:p>
            <a:r>
              <a:rPr lang="en-GB" sz="1700"/>
              <a:t>Hardware</a:t>
            </a:r>
          </a:p>
          <a:p>
            <a:r>
              <a:rPr lang="en-GB" sz="1700"/>
              <a:t>Data</a:t>
            </a:r>
          </a:p>
          <a:p>
            <a:r>
              <a:rPr lang="en-GB" sz="1700"/>
              <a:t>Open source</a:t>
            </a:r>
          </a:p>
          <a:p>
            <a:endParaRPr lang="en-GB" sz="1700"/>
          </a:p>
          <a:p>
            <a:pPr marL="0" indent="0">
              <a:buNone/>
            </a:pPr>
            <a:endParaRPr lang="nl-NL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FED2C2-ACC4-4D0D-AF67-7D330EF2BD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9"/>
          <a:stretch/>
        </p:blipFill>
        <p:spPr>
          <a:xfrm>
            <a:off x="20" y="2959630"/>
            <a:ext cx="6400781" cy="3898370"/>
          </a:xfrm>
          <a:prstGeom prst="rect">
            <a:avLst/>
          </a:prstGeom>
        </p:spPr>
      </p:pic>
      <p:pic>
        <p:nvPicPr>
          <p:cNvPr id="5" name="Picture 4" descr="A picture containing text, font, yellow, traffic sign&#10;&#10;Description automatically generated">
            <a:extLst>
              <a:ext uri="{FF2B5EF4-FFF2-40B4-BE49-F238E27FC236}">
                <a16:creationId xmlns:a16="http://schemas.microsoft.com/office/drawing/2014/main" id="{96C86D06-1EA4-40B0-9BFF-F139861A6C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" r="-2" b="3914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2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art, drawing, circle&#10;&#10;Description automatically generated">
            <a:extLst>
              <a:ext uri="{FF2B5EF4-FFF2-40B4-BE49-F238E27FC236}">
                <a16:creationId xmlns:a16="http://schemas.microsoft.com/office/drawing/2014/main" id="{3B091E0C-AF72-4741-B97A-C5CA82DC6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14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4A0B9-46E9-455B-B267-538E4689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/>
              <a:t>Wat nu?</a:t>
            </a:r>
            <a:endParaRPr lang="nl-N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83E5-E717-4297-8C5A-5BC326A7D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sz="2000" dirty="0" err="1"/>
              <a:t>Algoritmes</a:t>
            </a:r>
            <a:r>
              <a:rPr lang="en-GB" sz="2000" dirty="0"/>
              <a:t>? </a:t>
            </a:r>
          </a:p>
          <a:p>
            <a:r>
              <a:rPr lang="en-GB" sz="2000" dirty="0"/>
              <a:t>Custom </a:t>
            </a:r>
            <a:r>
              <a:rPr lang="en-GB" sz="2000" dirty="0" err="1"/>
              <a:t>sensoren</a:t>
            </a:r>
            <a:r>
              <a:rPr lang="en-GB" sz="2000" dirty="0"/>
              <a:t>?</a:t>
            </a:r>
          </a:p>
          <a:p>
            <a:r>
              <a:rPr lang="en-GB" sz="2000" dirty="0"/>
              <a:t>Chat GPT?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BFD40-A46C-4B63-9A64-9DC8B226B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0" y="4221088"/>
            <a:ext cx="668748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0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84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Home Assistant &amp; Machine Learning</vt:lpstr>
      <vt:lpstr>PowerPoint Presentation</vt:lpstr>
      <vt:lpstr>Thermostaat automatiseren</vt:lpstr>
      <vt:lpstr>Data</vt:lpstr>
      <vt:lpstr>Hoe gebruiken we de data</vt:lpstr>
      <vt:lpstr>Model trainen</vt:lpstr>
      <vt:lpstr>Thermostaat vs. Lamp aan/uit</vt:lpstr>
      <vt:lpstr>Uitdagingen</vt:lpstr>
      <vt:lpstr>Wat nu?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Assistant &amp; Machine Learning</dc:title>
  <dc:creator>Harm van Genesen</dc:creator>
  <cp:lastModifiedBy>Harm Genesen</cp:lastModifiedBy>
  <cp:revision>1</cp:revision>
  <dcterms:created xsi:type="dcterms:W3CDTF">2023-06-04T05:59:08Z</dcterms:created>
  <dcterms:modified xsi:type="dcterms:W3CDTF">2023-06-05T09:06:05Z</dcterms:modified>
</cp:coreProperties>
</file>