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209C-F71E-41BD-A0B0-F05D9BB0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C1C11-7171-4DA6-A53A-2D2D85A2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0AAD-941B-4096-B047-D2686783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B2919-C41E-4B7A-B141-1168B92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E75A-B20E-45A3-AA29-324CAE7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68EE-DA2C-45E3-B51D-2576928B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DD45-EC20-49AC-9DC4-144E847F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230C-6B94-4C93-9A2E-6D16FA7C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D41-833F-4075-8D63-D145D6A5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6C9A-D8B6-4AD5-AC40-01F1CE49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E6842-EB3B-4209-AECA-62EBC61DE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5145E-889C-447D-9D8C-C476C74B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CA4E-C24A-4977-B6D8-92C0DA1A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E527-94A4-43FD-8840-782A526D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CF97-BBDA-4F94-8F26-D62EC53A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1E0-A0ED-45C3-8658-39CD7540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6A3A-9157-4413-BCF3-6A7F7F0B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D62B-B3E9-449B-8C88-25FE9183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D8BC-A157-4945-8847-909B116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CDC1-87EB-4BA0-A57F-EDF04D3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6F3-4CA6-4989-BE4B-BA3B263C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7FF9-2A2A-48E9-8DAD-3EF6783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C4C8-3386-4A3D-AF7E-B38E17B5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F7E4-32B2-4947-B576-A6D3FC32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5F79-F5E5-45B1-8347-81CC5A19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69D5-3315-4B1E-A64F-D636DC03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542F-2725-49B5-B5E8-4B2FAB7A9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2F3A9-472D-4E6C-BF75-37B6EC12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2701D-B204-4EF5-B3B1-6F17B15F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F767E-37D0-441B-BE49-CEE62677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3069-D67B-4ADE-A106-8B2D8DFD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6A1B-35AD-4448-889F-245793D0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5A129-11C3-44D5-96A6-BCCBEB1E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64990-8F59-479C-B8D2-96AFB0CB3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19E05-EB2A-4A4C-A3FE-8444C3B8D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59E1-27BE-4C02-B665-9069A6D2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CCA14-9F01-4C7C-9403-1B692E67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7B849-CFED-4F1F-92FE-EFA90A21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B68CE-45EE-4ACD-8023-DCCDB592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77CC-2CFF-4DDB-96C6-07D196DF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182B-D210-4FC0-AAB2-71FDCC37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9F008-DDA5-49F3-9643-4177B717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2D55E-54EC-4179-AD6A-874C1B5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3B01A-A1E3-4990-AD30-AC20457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19366-00E1-4CF6-B78E-4C1659F2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65477-B2FD-4F8A-90FA-33E66987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5C10-63E9-4DE9-88B1-BF28A77D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B9CB-DF7A-4288-B707-22C6E3E5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DE2BD-7E39-4D19-A27E-7247EDE5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2AE7C-41B7-42EA-B380-B5CEB99A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C9DF-1627-4230-BA2A-A144F600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4D4C-EF5A-4DFC-8000-676143F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89F2-F0C5-4032-B28E-4B43CE75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7437E-F0CC-4322-A44C-E86F7AB6B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2D42-E786-473C-B722-7CCE2A1D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85AAA-C220-4BD8-8C77-39E9E642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6CE0-AAD5-4069-AB0C-CF7411C3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3BCD0-AFE4-44EC-95C3-7110969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9D213-5B1A-4261-BCC3-158B21EA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F9378-06D6-4B6A-89B8-B88B3F41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8175B-751E-401D-AB88-241300291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6271-20F2-4A0C-B065-CD81699744D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FBC4-EF24-41DE-8A96-2049FB04A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5400-F9C8-40E6-9D88-28CA9851E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5F92E-DC98-464E-9E94-E401550B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60B1-8DA1-4EB3-B820-BC03D7810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080A2-AF39-41D5-8BAE-4AB5A7A5D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Aptech</dc:creator>
  <cp:lastModifiedBy>Aptech</cp:lastModifiedBy>
  <cp:revision>1</cp:revision>
  <dcterms:created xsi:type="dcterms:W3CDTF">2023-12-06T07:53:30Z</dcterms:created>
  <dcterms:modified xsi:type="dcterms:W3CDTF">2023-12-06T07:53:51Z</dcterms:modified>
</cp:coreProperties>
</file>