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7195" r:id="rId2"/>
    <p:sldId id="7196" r:id="rId3"/>
    <p:sldId id="7197" r:id="rId4"/>
    <p:sldId id="7198" r:id="rId5"/>
    <p:sldId id="719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530DD-5B5C-4632-B9BC-A0B216BDB707}" type="datetimeFigureOut">
              <a:rPr lang="en-US" smtClean="0"/>
              <a:t>12/27/2022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5FA2D-F401-4065-BB1D-1ADB78E1C0A7}" type="slidenum">
              <a:rPr lang="en-US" smtClean="0"/>
              <a:t>‹#›</a:t>
            </a:fld>
            <a:endParaRPr lang="en-US"/>
          </a:p>
        </p:txBody>
      </p:sp>
    </p:spTree>
    <p:extLst>
      <p:ext uri="{BB962C8B-B14F-4D97-AF65-F5344CB8AC3E}">
        <p14:creationId xmlns:p14="http://schemas.microsoft.com/office/powerpoint/2010/main" val="22382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a:t>
            </a:fld>
            <a:endParaRPr lang="en-US" dirty="0"/>
          </a:p>
        </p:txBody>
      </p:sp>
    </p:spTree>
    <p:extLst>
      <p:ext uri="{BB962C8B-B14F-4D97-AF65-F5344CB8AC3E}">
        <p14:creationId xmlns:p14="http://schemas.microsoft.com/office/powerpoint/2010/main" val="17015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2</a:t>
            </a:fld>
            <a:endParaRPr lang="en-US" dirty="0"/>
          </a:p>
        </p:txBody>
      </p:sp>
    </p:spTree>
    <p:extLst>
      <p:ext uri="{BB962C8B-B14F-4D97-AF65-F5344CB8AC3E}">
        <p14:creationId xmlns:p14="http://schemas.microsoft.com/office/powerpoint/2010/main" val="413291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3</a:t>
            </a:fld>
            <a:endParaRPr lang="en-US" dirty="0"/>
          </a:p>
        </p:txBody>
      </p:sp>
    </p:spTree>
    <p:extLst>
      <p:ext uri="{BB962C8B-B14F-4D97-AF65-F5344CB8AC3E}">
        <p14:creationId xmlns:p14="http://schemas.microsoft.com/office/powerpoint/2010/main" val="175492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4</a:t>
            </a:fld>
            <a:endParaRPr lang="en-US" dirty="0"/>
          </a:p>
        </p:txBody>
      </p:sp>
    </p:spTree>
    <p:extLst>
      <p:ext uri="{BB962C8B-B14F-4D97-AF65-F5344CB8AC3E}">
        <p14:creationId xmlns:p14="http://schemas.microsoft.com/office/powerpoint/2010/main" val="195210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5</a:t>
            </a:fld>
            <a:endParaRPr lang="en-US" dirty="0"/>
          </a:p>
        </p:txBody>
      </p:sp>
    </p:spTree>
    <p:extLst>
      <p:ext uri="{BB962C8B-B14F-4D97-AF65-F5344CB8AC3E}">
        <p14:creationId xmlns:p14="http://schemas.microsoft.com/office/powerpoint/2010/main" val="78731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173EFE-A7FE-429A-AE09-9348D08EDA38}"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00695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73EFE-A7FE-429A-AE09-9348D08EDA38}"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11957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73EFE-A7FE-429A-AE09-9348D08EDA38}"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704208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03106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73EFE-A7FE-429A-AE09-9348D08EDA38}"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78816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73EFE-A7FE-429A-AE09-9348D08EDA38}"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179248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173EFE-A7FE-429A-AE09-9348D08EDA38}"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36224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173EFE-A7FE-429A-AE09-9348D08EDA38}"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27285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73EFE-A7FE-429A-AE09-9348D08EDA38}"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290782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73EFE-A7FE-429A-AE09-9348D08EDA38}"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50911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73EFE-A7FE-429A-AE09-9348D08EDA38}"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273829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73EFE-A7FE-429A-AE09-9348D08EDA38}"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11BFE5-45C4-45CE-B796-3CE5FD83CD19}" type="slidenum">
              <a:rPr lang="en-US" smtClean="0"/>
              <a:t>‹#›</a:t>
            </a:fld>
            <a:endParaRPr lang="en-US"/>
          </a:p>
        </p:txBody>
      </p:sp>
    </p:spTree>
    <p:extLst>
      <p:ext uri="{BB962C8B-B14F-4D97-AF65-F5344CB8AC3E}">
        <p14:creationId xmlns:p14="http://schemas.microsoft.com/office/powerpoint/2010/main" val="347023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73EFE-A7FE-429A-AE09-9348D08EDA38}" type="datetimeFigureOut">
              <a:rPr lang="en-US" smtClean="0"/>
              <a:t>12/27/2022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1BFE5-45C4-45CE-B796-3CE5FD83CD19}" type="slidenum">
              <a:rPr lang="en-US" smtClean="0"/>
              <a:t>‹#›</a:t>
            </a:fld>
            <a:endParaRPr lang="en-US"/>
          </a:p>
        </p:txBody>
      </p:sp>
    </p:spTree>
    <p:extLst>
      <p:ext uri="{BB962C8B-B14F-4D97-AF65-F5344CB8AC3E}">
        <p14:creationId xmlns:p14="http://schemas.microsoft.com/office/powerpoint/2010/main" val="1365402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8823" y="178042"/>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Clean </a:t>
            </a:r>
            <a:r>
              <a:rPr lang="en-US" sz="1400" dirty="0" err="1">
                <a:solidFill>
                  <a:schemeClr val="tx1"/>
                </a:solidFill>
                <a:latin typeface="Arial" panose="020B0604020202020204" pitchFamily="34" charset="0"/>
                <a:ea typeface="Verdana" panose="020B0604030504040204" pitchFamily="34" charset="0"/>
              </a:rPr>
              <a:t>Agro</a:t>
            </a:r>
            <a:r>
              <a:rPr lang="en-US" sz="1400" dirty="0">
                <a:solidFill>
                  <a:schemeClr val="tx1"/>
                </a:solidFill>
                <a:latin typeface="Arial" panose="020B0604020202020204" pitchFamily="34" charset="0"/>
                <a:ea typeface="Verdana" panose="020B0604030504040204" pitchFamily="34" charset="0"/>
              </a:rPr>
              <a:t> Fertilizer And Chemical Private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158823" y="1043992"/>
            <a:ext cx="4590893" cy="5097211"/>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Clean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Agro</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Fertilizer And Chemical Private Limited was established 2010.</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is a global supplier, importer, and distributor of chemicals, minerals, agricultural products and raw materials.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offers a variety of chemical products with diverse applications and uses, servicing a wide range of industries.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Clean </a:t>
            </a:r>
            <a:r>
              <a:rPr lang="en-US" sz="1200" b="0" dirty="0" err="1">
                <a:solidFill>
                  <a:prstClr val="black"/>
                </a:solidFill>
                <a:ea typeface="Verdana" panose="020B0604030504040204" pitchFamily="34" charset="0"/>
              </a:rPr>
              <a:t>Agro</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has built up foreign relationships with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che</a:t>
            </a:r>
            <a:r>
              <a:rPr lang="en-US" sz="1200" b="0" dirty="0" err="1">
                <a:solidFill>
                  <a:prstClr val="black"/>
                </a:solidFill>
                <a:ea typeface="Verdana" panose="020B0604030504040204" pitchFamily="34" charset="0"/>
              </a:rPr>
              <a:t>mical</a:t>
            </a:r>
            <a:r>
              <a:rPr lang="en-US" sz="1200" b="0" dirty="0">
                <a:solidFill>
                  <a:prstClr val="black"/>
                </a:solidFill>
                <a:ea typeface="Verdana" panose="020B0604030504040204" pitchFamily="34" charset="0"/>
              </a:rPr>
              <a:t> suppliers and manufacturers across the globe to supply high quality raw materials with competitive pricing. </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concentrates on providing supply chain solutions to their customers for minerals, chemicals  and raw materials.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The Clean </a:t>
            </a:r>
            <a:r>
              <a:rPr lang="en-US" sz="1200" b="0" dirty="0" err="1">
                <a:solidFill>
                  <a:prstClr val="black"/>
                </a:solidFill>
                <a:ea typeface="Verdana" panose="020B0604030504040204" pitchFamily="34" charset="0"/>
              </a:rPr>
              <a:t>Agro</a:t>
            </a:r>
            <a:r>
              <a:rPr lang="en-US" sz="1200" b="0" dirty="0">
                <a:solidFill>
                  <a:prstClr val="black"/>
                </a:solidFill>
                <a:ea typeface="Verdana" panose="020B0604030504040204" pitchFamily="34" charset="0"/>
              </a:rPr>
              <a:t> expertise in both sourcing and logistics management which helps in streamlining the supply chains.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company’s product offering includes various products like adhesives &amp; sealants, animal nutrition &amp; feed, antifreeze &amp; coolant, </a:t>
            </a:r>
            <a:r>
              <a:rPr lang="en-US" sz="1200" b="0" dirty="0">
                <a:solidFill>
                  <a:prstClr val="black"/>
                </a:solidFill>
                <a:ea typeface="Verdana" panose="020B0604030504040204" pitchFamily="34" charset="0"/>
              </a:rPr>
              <a:t>coatings etc. </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175467" y="4383829"/>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0" name="Oval 25">
              <a:extLst>
                <a:ext uri="{FF2B5EF4-FFF2-40B4-BE49-F238E27FC236}">
                  <a16:creationId xmlns:a16="http://schemas.microsoft.com/office/drawing/2014/main" id="{FFE7A0F2-4A80-F756-B552-4F1E91348A06}"/>
                </a:ext>
              </a:extLst>
            </p:cNvPr>
            <p:cNvSpPr>
              <a:spLocks noChangeArrowheads="1"/>
            </p:cNvSpPr>
            <p:nvPr/>
          </p:nvSpPr>
          <p:spPr bwMode="gray">
            <a:xfrm>
              <a:off x="974839" y="366141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1" name="Oval 25">
              <a:extLst>
                <a:ext uri="{FF2B5EF4-FFF2-40B4-BE49-F238E27FC236}">
                  <a16:creationId xmlns:a16="http://schemas.microsoft.com/office/drawing/2014/main" id="{E365CB14-1C4C-3A0A-B455-514614C5E936}"/>
                </a:ext>
              </a:extLst>
            </p:cNvPr>
            <p:cNvSpPr>
              <a:spLocks noChangeArrowheads="1"/>
            </p:cNvSpPr>
            <p:nvPr/>
          </p:nvSpPr>
          <p:spPr bwMode="gray">
            <a:xfrm>
              <a:off x="1762777" y="2924019"/>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2" name="Oval 25">
              <a:extLst>
                <a:ext uri="{FF2B5EF4-FFF2-40B4-BE49-F238E27FC236}">
                  <a16:creationId xmlns:a16="http://schemas.microsoft.com/office/drawing/2014/main" id="{44EA0E7C-EFEB-E3C4-38DB-0C9518513EE1}"/>
                </a:ext>
              </a:extLst>
            </p:cNvPr>
            <p:cNvSpPr>
              <a:spLocks noChangeArrowheads="1"/>
            </p:cNvSpPr>
            <p:nvPr/>
          </p:nvSpPr>
          <p:spPr bwMode="gray">
            <a:xfrm>
              <a:off x="1708565" y="252202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3" name="Oval 25">
              <a:extLst>
                <a:ext uri="{FF2B5EF4-FFF2-40B4-BE49-F238E27FC236}">
                  <a16:creationId xmlns:a16="http://schemas.microsoft.com/office/drawing/2014/main" id="{EAED177A-7533-0F1E-AC31-ADEE0BB3D5DA}"/>
                </a:ext>
              </a:extLst>
            </p:cNvPr>
            <p:cNvSpPr>
              <a:spLocks noChangeArrowheads="1"/>
            </p:cNvSpPr>
            <p:nvPr/>
          </p:nvSpPr>
          <p:spPr bwMode="gray">
            <a:xfrm>
              <a:off x="1783330" y="5611328"/>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4" name="Oval 25">
              <a:extLst>
                <a:ext uri="{FF2B5EF4-FFF2-40B4-BE49-F238E27FC236}">
                  <a16:creationId xmlns:a16="http://schemas.microsoft.com/office/drawing/2014/main" id="{B68828A1-2D1A-7865-156E-2F122DA19812}"/>
                </a:ext>
              </a:extLst>
            </p:cNvPr>
            <p:cNvSpPr>
              <a:spLocks noChangeArrowheads="1"/>
            </p:cNvSpPr>
            <p:nvPr/>
          </p:nvSpPr>
          <p:spPr bwMode="gray">
            <a:xfrm>
              <a:off x="3036032" y="371583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5" name="Oval 25">
              <a:extLst>
                <a:ext uri="{FF2B5EF4-FFF2-40B4-BE49-F238E27FC236}">
                  <a16:creationId xmlns:a16="http://schemas.microsoft.com/office/drawing/2014/main" id="{17CA2F49-D943-3E52-7B21-84E6987D49B1}"/>
                </a:ext>
              </a:extLst>
            </p:cNvPr>
            <p:cNvSpPr>
              <a:spLocks noChangeArrowheads="1"/>
            </p:cNvSpPr>
            <p:nvPr/>
          </p:nvSpPr>
          <p:spPr bwMode="gray">
            <a:xfrm>
              <a:off x="1232249" y="4495027"/>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6" name="Oval 25">
              <a:extLst>
                <a:ext uri="{FF2B5EF4-FFF2-40B4-BE49-F238E27FC236}">
                  <a16:creationId xmlns:a16="http://schemas.microsoft.com/office/drawing/2014/main" id="{B108D9FE-3A76-3885-C8D0-8B45CA6ED7A8}"/>
                </a:ext>
              </a:extLst>
            </p:cNvPr>
            <p:cNvSpPr>
              <a:spLocks noChangeArrowheads="1"/>
            </p:cNvSpPr>
            <p:nvPr/>
          </p:nvSpPr>
          <p:spPr bwMode="gray">
            <a:xfrm>
              <a:off x="1269058" y="4312529"/>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7" name="Oval 25">
              <a:extLst>
                <a:ext uri="{FF2B5EF4-FFF2-40B4-BE49-F238E27FC236}">
                  <a16:creationId xmlns:a16="http://schemas.microsoft.com/office/drawing/2014/main" id="{8B48830F-B3DC-EDC8-B1B2-DE71B91567BC}"/>
                </a:ext>
              </a:extLst>
            </p:cNvPr>
            <p:cNvSpPr>
              <a:spLocks noChangeArrowheads="1"/>
            </p:cNvSpPr>
            <p:nvPr/>
          </p:nvSpPr>
          <p:spPr bwMode="gray">
            <a:xfrm>
              <a:off x="1411133" y="4336911"/>
              <a:ext cx="108141" cy="67669"/>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extLst>
              <p:ext uri="{D42A27DB-BD31-4B8C-83A1-F6EECF244321}">
                <p14:modId xmlns:p14="http://schemas.microsoft.com/office/powerpoint/2010/main" val="350623423"/>
              </p:ext>
            </p:extLst>
          </p:nvPr>
        </p:nvGraphicFramePr>
        <p:xfrm>
          <a:off x="5082717" y="3393608"/>
          <a:ext cx="3902460" cy="1167132"/>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Ahmedabad, Gujarat</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Plants(2)</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US" sz="1000" dirty="0">
                          <a:latin typeface="Arial" panose="020B0604020202020204" pitchFamily="34" charset="0"/>
                          <a:cs typeface="Arial" panose="020B0604020202020204" pitchFamily="34" charset="0"/>
                        </a:rPr>
                        <a:t>K</a:t>
                      </a:r>
                      <a:r>
                        <a:rPr lang="en-IN" sz="1000" dirty="0" err="1">
                          <a:latin typeface="Arial" panose="020B0604020202020204" pitchFamily="34" charset="0"/>
                          <a:cs typeface="Arial" panose="020B0604020202020204" pitchFamily="34" charset="0"/>
                        </a:rPr>
                        <a:t>alol</a:t>
                      </a:r>
                      <a:r>
                        <a:rPr lang="en-IN" sz="1000" dirty="0">
                          <a:latin typeface="Arial" panose="020B0604020202020204" pitchFamily="34" charset="0"/>
                          <a:cs typeface="Arial" panose="020B0604020202020204" pitchFamily="34" charset="0"/>
                        </a:rPr>
                        <a:t>, Gujarat</a:t>
                      </a:r>
                    </a:p>
                  </a:txBody>
                  <a:tcPr/>
                </a:tc>
                <a:extLst>
                  <a:ext uri="{0D108BD9-81ED-4DB2-BD59-A6C34878D82A}">
                    <a16:rowId xmlns:a16="http://schemas.microsoft.com/office/drawing/2014/main" val="4224521765"/>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R&amp;D (1)</a:t>
                      </a:r>
                      <a:endParaRPr lang="en-IN" sz="1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K</a:t>
                      </a:r>
                      <a:r>
                        <a:rPr lang="en-IN" sz="1000" dirty="0" err="1">
                          <a:latin typeface="Arial" panose="020B0604020202020204" pitchFamily="34" charset="0"/>
                          <a:cs typeface="Arial" panose="020B0604020202020204" pitchFamily="34" charset="0"/>
                        </a:rPr>
                        <a:t>alol</a:t>
                      </a:r>
                      <a:r>
                        <a:rPr lang="en-IN" sz="1000" dirty="0">
                          <a:latin typeface="Arial" panose="020B0604020202020204" pitchFamily="34" charset="0"/>
                          <a:cs typeface="Arial" panose="020B0604020202020204" pitchFamily="34" charset="0"/>
                        </a:rPr>
                        <a:t>, Gujarat</a:t>
                      </a:r>
                    </a:p>
                  </a:txBody>
                  <a:tcPr/>
                </a:tc>
                <a:extLst>
                  <a:ext uri="{0D108BD9-81ED-4DB2-BD59-A6C34878D82A}">
                    <a16:rowId xmlns:a16="http://schemas.microsoft.com/office/drawing/2014/main" val="3152190989"/>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5101" y="3784949"/>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6" name="Oval 25">
            <a:extLst>
              <a:ext uri="{FF2B5EF4-FFF2-40B4-BE49-F238E27FC236}">
                <a16:creationId xmlns:a16="http://schemas.microsoft.com/office/drawing/2014/main" id="{044FB98E-FE76-F120-2EC6-27F1DDA55250}"/>
              </a:ext>
            </a:extLst>
          </p:cNvPr>
          <p:cNvSpPr>
            <a:spLocks noChangeArrowheads="1"/>
          </p:cNvSpPr>
          <p:nvPr/>
        </p:nvSpPr>
        <p:spPr bwMode="gray">
          <a:xfrm>
            <a:off x="4890207" y="4437642"/>
            <a:ext cx="113681" cy="90826"/>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2609" y="409691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8" name="Oval 25">
            <a:extLst>
              <a:ext uri="{FF2B5EF4-FFF2-40B4-BE49-F238E27FC236}">
                <a16:creationId xmlns:a16="http://schemas.microsoft.com/office/drawing/2014/main" id="{A649E370-AD0E-7BED-C1F3-5FFBEB3FAA0E}"/>
              </a:ext>
            </a:extLst>
          </p:cNvPr>
          <p:cNvSpPr>
            <a:spLocks noChangeArrowheads="1"/>
          </p:cNvSpPr>
          <p:nvPr/>
        </p:nvSpPr>
        <p:spPr bwMode="gray">
          <a:xfrm>
            <a:off x="4897121" y="4876808"/>
            <a:ext cx="113682" cy="90826"/>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2040314629"/>
              </p:ext>
            </p:extLst>
          </p:nvPr>
        </p:nvGraphicFramePr>
        <p:xfrm>
          <a:off x="5082717" y="5034536"/>
          <a:ext cx="3902460" cy="146304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Plant Location</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836094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sp>
        <p:nvSpPr>
          <p:cNvPr id="2" name="Rectangle 1">
            <a:extLst>
              <a:ext uri="{FF2B5EF4-FFF2-40B4-BE49-F238E27FC236}">
                <a16:creationId xmlns:a16="http://schemas.microsoft.com/office/drawing/2014/main" id="{234ECE04-7A1C-64D9-B017-BDDCBE7282A4}"/>
              </a:ext>
            </a:extLst>
          </p:cNvPr>
          <p:cNvSpPr/>
          <p:nvPr/>
        </p:nvSpPr>
        <p:spPr>
          <a:xfrm>
            <a:off x="1132765" y="6096210"/>
            <a:ext cx="3616952" cy="3578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000" b="1" dirty="0">
                <a:solidFill>
                  <a:schemeClr val="tx1"/>
                </a:solidFill>
                <a:latin typeface="Arial" panose="020B0604020202020204" pitchFamily="34" charset="0"/>
                <a:cs typeface="Arial" panose="020B0604020202020204" pitchFamily="34" charset="0"/>
              </a:rPr>
              <a:t>Revenue from target Product FY 2021:</a:t>
            </a:r>
            <a:endParaRPr lang="en-US" sz="1000" b="1" dirty="0">
              <a:solidFill>
                <a:srgbClr val="FF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24F31B3-E0CD-8917-C8FD-B4C33A960686}"/>
              </a:ext>
            </a:extLst>
          </p:cNvPr>
          <p:cNvPicPr>
            <a:picLocks noChangeAspect="1"/>
          </p:cNvPicPr>
          <p:nvPr/>
        </p:nvPicPr>
        <p:blipFill>
          <a:blip r:embed="rId3"/>
          <a:stretch>
            <a:fillRect/>
          </a:stretch>
        </p:blipFill>
        <p:spPr>
          <a:xfrm>
            <a:off x="5707273" y="91335"/>
            <a:ext cx="1619250" cy="609600"/>
          </a:xfrm>
          <a:prstGeom prst="rect">
            <a:avLst/>
          </a:prstGeom>
        </p:spPr>
      </p:pic>
    </p:spTree>
    <p:extLst>
      <p:ext uri="{BB962C8B-B14F-4D97-AF65-F5344CB8AC3E}">
        <p14:creationId xmlns:p14="http://schemas.microsoft.com/office/powerpoint/2010/main" val="177483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Deepak </a:t>
            </a:r>
            <a:r>
              <a:rPr lang="en-US" sz="1400" dirty="0" err="1">
                <a:solidFill>
                  <a:schemeClr val="tx1"/>
                </a:solidFill>
                <a:latin typeface="Arial" panose="020B0604020202020204" pitchFamily="34" charset="0"/>
                <a:ea typeface="Verdana" panose="020B0604030504040204" pitchFamily="34" charset="0"/>
              </a:rPr>
              <a:t>Fertilisers</a:t>
            </a:r>
            <a:r>
              <a:rPr lang="en-US" sz="1400" dirty="0">
                <a:solidFill>
                  <a:schemeClr val="tx1"/>
                </a:solidFill>
                <a:latin typeface="Arial" panose="020B0604020202020204" pitchFamily="34" charset="0"/>
                <a:ea typeface="Verdana" panose="020B0604030504040204" pitchFamily="34" charset="0"/>
              </a:rPr>
              <a:t> and Petrochemicals Corporation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158823" y="737967"/>
            <a:ext cx="4590893" cy="5651209"/>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Deepak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Fertilisers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and Petrochemicals Corporation Limited (DFPCL) entered the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fertiliser</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market in 1992. </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One of India's largest and most known producers of bulk and specialty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fertilisers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today is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Smartchem</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Technologies Limited (STL), a fully owned subsidiary of DFPCL. The company's major brand,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Mahadhan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is used to sell its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fertilisers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t>
            </a:r>
            <a:endParaRPr lang="en-US" sz="1200" b="0" dirty="0">
              <a:solidFill>
                <a:prstClr val="black"/>
              </a:solidFill>
              <a:ea typeface="Verdana" panose="020B0604030504040204" pitchFamily="34" charset="0"/>
            </a:endParaRP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brand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Mahadhan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has been awarded with various achievements since its establishment such as Iconic ET award in 2017, Excellence in Agricultural Practices in 2016, India’s Most Trusted Brand in 2015 and 2016.</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At its brand-new manufacturing facility in Taloja, the company has made an investment in international INCRO technology.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The company is seeking to partner and transfer technology to Indian and international collaborators. </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is planning to improve productivity for 10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millio</a:t>
            </a:r>
            <a:r>
              <a:rPr lang="en-US" sz="1200" b="0" dirty="0">
                <a:solidFill>
                  <a:prstClr val="black"/>
                </a:solidFill>
                <a:ea typeface="Verdana" panose="020B0604030504040204" pitchFamily="34" charset="0"/>
              </a:rPr>
              <a:t>n farmers by adopting measures like increased production, wider geographical reach and continuous availability, complete fertilization solution, technology to further strengthen grass-root connections and research &amp; development.</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175467" y="4383829"/>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0" name="Oval 25">
              <a:extLst>
                <a:ext uri="{FF2B5EF4-FFF2-40B4-BE49-F238E27FC236}">
                  <a16:creationId xmlns:a16="http://schemas.microsoft.com/office/drawing/2014/main" id="{FFE7A0F2-4A80-F756-B552-4F1E91348A06}"/>
                </a:ext>
              </a:extLst>
            </p:cNvPr>
            <p:cNvSpPr>
              <a:spLocks noChangeArrowheads="1"/>
            </p:cNvSpPr>
            <p:nvPr/>
          </p:nvSpPr>
          <p:spPr bwMode="gray">
            <a:xfrm>
              <a:off x="974839" y="366141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1" name="Oval 25">
              <a:extLst>
                <a:ext uri="{FF2B5EF4-FFF2-40B4-BE49-F238E27FC236}">
                  <a16:creationId xmlns:a16="http://schemas.microsoft.com/office/drawing/2014/main" id="{E365CB14-1C4C-3A0A-B455-514614C5E936}"/>
                </a:ext>
              </a:extLst>
            </p:cNvPr>
            <p:cNvSpPr>
              <a:spLocks noChangeArrowheads="1"/>
            </p:cNvSpPr>
            <p:nvPr/>
          </p:nvSpPr>
          <p:spPr bwMode="gray">
            <a:xfrm>
              <a:off x="1762777" y="2924019"/>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2" name="Oval 25">
              <a:extLst>
                <a:ext uri="{FF2B5EF4-FFF2-40B4-BE49-F238E27FC236}">
                  <a16:creationId xmlns:a16="http://schemas.microsoft.com/office/drawing/2014/main" id="{44EA0E7C-EFEB-E3C4-38DB-0C9518513EE1}"/>
                </a:ext>
              </a:extLst>
            </p:cNvPr>
            <p:cNvSpPr>
              <a:spLocks noChangeArrowheads="1"/>
            </p:cNvSpPr>
            <p:nvPr/>
          </p:nvSpPr>
          <p:spPr bwMode="gray">
            <a:xfrm>
              <a:off x="1708565" y="252202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3" name="Oval 25">
              <a:extLst>
                <a:ext uri="{FF2B5EF4-FFF2-40B4-BE49-F238E27FC236}">
                  <a16:creationId xmlns:a16="http://schemas.microsoft.com/office/drawing/2014/main" id="{EAED177A-7533-0F1E-AC31-ADEE0BB3D5DA}"/>
                </a:ext>
              </a:extLst>
            </p:cNvPr>
            <p:cNvSpPr>
              <a:spLocks noChangeArrowheads="1"/>
            </p:cNvSpPr>
            <p:nvPr/>
          </p:nvSpPr>
          <p:spPr bwMode="gray">
            <a:xfrm>
              <a:off x="1783330" y="5611328"/>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4" name="Oval 25">
              <a:extLst>
                <a:ext uri="{FF2B5EF4-FFF2-40B4-BE49-F238E27FC236}">
                  <a16:creationId xmlns:a16="http://schemas.microsoft.com/office/drawing/2014/main" id="{B68828A1-2D1A-7865-156E-2F122DA19812}"/>
                </a:ext>
              </a:extLst>
            </p:cNvPr>
            <p:cNvSpPr>
              <a:spLocks noChangeArrowheads="1"/>
            </p:cNvSpPr>
            <p:nvPr/>
          </p:nvSpPr>
          <p:spPr bwMode="gray">
            <a:xfrm>
              <a:off x="3036032" y="371583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5" name="Oval 25">
              <a:extLst>
                <a:ext uri="{FF2B5EF4-FFF2-40B4-BE49-F238E27FC236}">
                  <a16:creationId xmlns:a16="http://schemas.microsoft.com/office/drawing/2014/main" id="{17CA2F49-D943-3E52-7B21-84E6987D49B1}"/>
                </a:ext>
              </a:extLst>
            </p:cNvPr>
            <p:cNvSpPr>
              <a:spLocks noChangeArrowheads="1"/>
            </p:cNvSpPr>
            <p:nvPr/>
          </p:nvSpPr>
          <p:spPr bwMode="gray">
            <a:xfrm>
              <a:off x="1232249" y="4495027"/>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6" name="Oval 25">
              <a:extLst>
                <a:ext uri="{FF2B5EF4-FFF2-40B4-BE49-F238E27FC236}">
                  <a16:creationId xmlns:a16="http://schemas.microsoft.com/office/drawing/2014/main" id="{B108D9FE-3A76-3885-C8D0-8B45CA6ED7A8}"/>
                </a:ext>
              </a:extLst>
            </p:cNvPr>
            <p:cNvSpPr>
              <a:spLocks noChangeArrowheads="1"/>
            </p:cNvSpPr>
            <p:nvPr/>
          </p:nvSpPr>
          <p:spPr bwMode="gray">
            <a:xfrm>
              <a:off x="1269058" y="4312529"/>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7" name="Oval 25">
              <a:extLst>
                <a:ext uri="{FF2B5EF4-FFF2-40B4-BE49-F238E27FC236}">
                  <a16:creationId xmlns:a16="http://schemas.microsoft.com/office/drawing/2014/main" id="{8B48830F-B3DC-EDC8-B1B2-DE71B91567BC}"/>
                </a:ext>
              </a:extLst>
            </p:cNvPr>
            <p:cNvSpPr>
              <a:spLocks noChangeArrowheads="1"/>
            </p:cNvSpPr>
            <p:nvPr/>
          </p:nvSpPr>
          <p:spPr bwMode="gray">
            <a:xfrm>
              <a:off x="1411133" y="4336911"/>
              <a:ext cx="108141" cy="67669"/>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extLst>
              <p:ext uri="{D42A27DB-BD31-4B8C-83A1-F6EECF244321}">
                <p14:modId xmlns:p14="http://schemas.microsoft.com/office/powerpoint/2010/main" val="49758128"/>
              </p:ext>
            </p:extLst>
          </p:nvPr>
        </p:nvGraphicFramePr>
        <p:xfrm>
          <a:off x="5082717" y="3814524"/>
          <a:ext cx="3902460" cy="8753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Pune, Maharashtra</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Plants(2)</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a:solidFill>
                            <a:schemeClr val="tx1"/>
                          </a:solidFill>
                          <a:latin typeface="Arial" panose="020B0604020202020204" pitchFamily="34" charset="0"/>
                          <a:cs typeface="Arial" panose="020B0604020202020204" pitchFamily="34" charset="0"/>
                        </a:rPr>
                        <a:t>Taloja, Gujarat</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5101" y="3784949"/>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6" name="Oval 25">
            <a:extLst>
              <a:ext uri="{FF2B5EF4-FFF2-40B4-BE49-F238E27FC236}">
                <a16:creationId xmlns:a16="http://schemas.microsoft.com/office/drawing/2014/main" id="{044FB98E-FE76-F120-2EC6-27F1DDA55250}"/>
              </a:ext>
            </a:extLst>
          </p:cNvPr>
          <p:cNvSpPr>
            <a:spLocks noChangeArrowheads="1"/>
          </p:cNvSpPr>
          <p:nvPr/>
        </p:nvSpPr>
        <p:spPr bwMode="gray">
          <a:xfrm>
            <a:off x="4890207" y="4437642"/>
            <a:ext cx="113681" cy="90826"/>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2609" y="409691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8" name="Oval 25">
            <a:extLst>
              <a:ext uri="{FF2B5EF4-FFF2-40B4-BE49-F238E27FC236}">
                <a16:creationId xmlns:a16="http://schemas.microsoft.com/office/drawing/2014/main" id="{A649E370-AD0E-7BED-C1F3-5FFBEB3FAA0E}"/>
              </a:ext>
            </a:extLst>
          </p:cNvPr>
          <p:cNvSpPr>
            <a:spLocks noChangeArrowheads="1"/>
          </p:cNvSpPr>
          <p:nvPr/>
        </p:nvSpPr>
        <p:spPr bwMode="gray">
          <a:xfrm>
            <a:off x="4897121" y="4876808"/>
            <a:ext cx="113682" cy="90826"/>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3013993365"/>
              </p:ext>
            </p:extLst>
          </p:nvPr>
        </p:nvGraphicFramePr>
        <p:xfrm>
          <a:off x="5082717" y="5034536"/>
          <a:ext cx="3902460" cy="146304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Plant Location</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836094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sp>
        <p:nvSpPr>
          <p:cNvPr id="2" name="Rectangle 1">
            <a:extLst>
              <a:ext uri="{FF2B5EF4-FFF2-40B4-BE49-F238E27FC236}">
                <a16:creationId xmlns:a16="http://schemas.microsoft.com/office/drawing/2014/main" id="{234ECE04-7A1C-64D9-B017-BDDCBE7282A4}"/>
              </a:ext>
            </a:extLst>
          </p:cNvPr>
          <p:cNvSpPr/>
          <p:nvPr/>
        </p:nvSpPr>
        <p:spPr>
          <a:xfrm>
            <a:off x="1132765" y="6284892"/>
            <a:ext cx="3616952" cy="3578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000" b="1" dirty="0">
                <a:solidFill>
                  <a:schemeClr val="tx1"/>
                </a:solidFill>
                <a:latin typeface="Arial" panose="020B0604020202020204" pitchFamily="34" charset="0"/>
                <a:cs typeface="Arial" panose="020B0604020202020204" pitchFamily="34" charset="0"/>
              </a:rPr>
              <a:t>Revenue from target Product FY 2021:</a:t>
            </a:r>
            <a:endParaRPr lang="en-US" sz="1000" b="1" dirty="0">
              <a:solidFill>
                <a:srgbClr val="FF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31DA46D-905C-D1A0-8442-14A9B33B1205}"/>
              </a:ext>
            </a:extLst>
          </p:cNvPr>
          <p:cNvPicPr>
            <a:picLocks noChangeAspect="1"/>
          </p:cNvPicPr>
          <p:nvPr/>
        </p:nvPicPr>
        <p:blipFill>
          <a:blip r:embed="rId3"/>
          <a:stretch>
            <a:fillRect/>
          </a:stretch>
        </p:blipFill>
        <p:spPr>
          <a:xfrm>
            <a:off x="5939129" y="116386"/>
            <a:ext cx="1590675" cy="586305"/>
          </a:xfrm>
          <a:prstGeom prst="rect">
            <a:avLst/>
          </a:prstGeom>
        </p:spPr>
      </p:pic>
    </p:spTree>
    <p:extLst>
      <p:ext uri="{BB962C8B-B14F-4D97-AF65-F5344CB8AC3E}">
        <p14:creationId xmlns:p14="http://schemas.microsoft.com/office/powerpoint/2010/main" val="389173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Saanvi Organics </a:t>
            </a:r>
          </a:p>
        </p:txBody>
      </p:sp>
      <p:sp>
        <p:nvSpPr>
          <p:cNvPr id="9" name="TextBox 8">
            <a:extLst>
              <a:ext uri="{FF2B5EF4-FFF2-40B4-BE49-F238E27FC236}">
                <a16:creationId xmlns:a16="http://schemas.microsoft.com/office/drawing/2014/main" id="{40368394-201C-416C-83F4-11631F1841CF}"/>
              </a:ext>
            </a:extLst>
          </p:cNvPr>
          <p:cNvSpPr txBox="1"/>
          <p:nvPr/>
        </p:nvSpPr>
        <p:spPr>
          <a:xfrm>
            <a:off x="158823" y="920007"/>
            <a:ext cx="4590893" cy="5374210"/>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Saanvi Organics was established in 2010 which works only on 100% natural &amp; organic agricultural solutions. </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  The company is present in the multiple states of India including </a:t>
            </a:r>
            <a:r>
              <a:rPr lang="en-US" sz="1200" b="0" dirty="0" err="1">
                <a:solidFill>
                  <a:prstClr val="black"/>
                </a:solidFill>
                <a:ea typeface="Verdana" panose="020B0604030504040204" pitchFamily="34" charset="0"/>
              </a:rPr>
              <a:t>Harayana</a:t>
            </a:r>
            <a:r>
              <a:rPr lang="en-US" sz="1200" b="0" dirty="0">
                <a:solidFill>
                  <a:prstClr val="black"/>
                </a:solidFill>
                <a:ea typeface="Verdana" panose="020B0604030504040204" pitchFamily="34" charset="0"/>
              </a:rPr>
              <a:t>, Jharkhand, Andhra Pradesh, Gujarat, Rajasthan, etc. </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is the manufacturer of 100% Natural &amp; Organic Fertilizer from different extracts of Trees, Herbs and Naturally available Minerals from Earth only.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Saanvi Organics offer quality products at industry leading prices and ensure to deliver the ordered consignments within the stipulated time frame.</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company’s products are researched &amp; developed on the bases of “ARYABHISHAK” &amp; "CHARAK SAMHITA" written by our respected rishi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muni</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from India, Approx. 500 year's old indigenous technology.</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Saanvi Organics is committed to manufacture quality Products continually and consistently to exceed the needs &amp; expectations of our customers, thereby to achieve total customer satisfaction.</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175467" y="4383829"/>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0" name="Oval 25">
              <a:extLst>
                <a:ext uri="{FF2B5EF4-FFF2-40B4-BE49-F238E27FC236}">
                  <a16:creationId xmlns:a16="http://schemas.microsoft.com/office/drawing/2014/main" id="{FFE7A0F2-4A80-F756-B552-4F1E91348A06}"/>
                </a:ext>
              </a:extLst>
            </p:cNvPr>
            <p:cNvSpPr>
              <a:spLocks noChangeArrowheads="1"/>
            </p:cNvSpPr>
            <p:nvPr/>
          </p:nvSpPr>
          <p:spPr bwMode="gray">
            <a:xfrm>
              <a:off x="974839" y="366141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1" name="Oval 25">
              <a:extLst>
                <a:ext uri="{FF2B5EF4-FFF2-40B4-BE49-F238E27FC236}">
                  <a16:creationId xmlns:a16="http://schemas.microsoft.com/office/drawing/2014/main" id="{E365CB14-1C4C-3A0A-B455-514614C5E936}"/>
                </a:ext>
              </a:extLst>
            </p:cNvPr>
            <p:cNvSpPr>
              <a:spLocks noChangeArrowheads="1"/>
            </p:cNvSpPr>
            <p:nvPr/>
          </p:nvSpPr>
          <p:spPr bwMode="gray">
            <a:xfrm>
              <a:off x="1762777" y="2924019"/>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2" name="Oval 25">
              <a:extLst>
                <a:ext uri="{FF2B5EF4-FFF2-40B4-BE49-F238E27FC236}">
                  <a16:creationId xmlns:a16="http://schemas.microsoft.com/office/drawing/2014/main" id="{44EA0E7C-EFEB-E3C4-38DB-0C9518513EE1}"/>
                </a:ext>
              </a:extLst>
            </p:cNvPr>
            <p:cNvSpPr>
              <a:spLocks noChangeArrowheads="1"/>
            </p:cNvSpPr>
            <p:nvPr/>
          </p:nvSpPr>
          <p:spPr bwMode="gray">
            <a:xfrm>
              <a:off x="1708565" y="252202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3" name="Oval 25">
              <a:extLst>
                <a:ext uri="{FF2B5EF4-FFF2-40B4-BE49-F238E27FC236}">
                  <a16:creationId xmlns:a16="http://schemas.microsoft.com/office/drawing/2014/main" id="{EAED177A-7533-0F1E-AC31-ADEE0BB3D5DA}"/>
                </a:ext>
              </a:extLst>
            </p:cNvPr>
            <p:cNvSpPr>
              <a:spLocks noChangeArrowheads="1"/>
            </p:cNvSpPr>
            <p:nvPr/>
          </p:nvSpPr>
          <p:spPr bwMode="gray">
            <a:xfrm>
              <a:off x="1783330" y="5611328"/>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4" name="Oval 25">
              <a:extLst>
                <a:ext uri="{FF2B5EF4-FFF2-40B4-BE49-F238E27FC236}">
                  <a16:creationId xmlns:a16="http://schemas.microsoft.com/office/drawing/2014/main" id="{B68828A1-2D1A-7865-156E-2F122DA19812}"/>
                </a:ext>
              </a:extLst>
            </p:cNvPr>
            <p:cNvSpPr>
              <a:spLocks noChangeArrowheads="1"/>
            </p:cNvSpPr>
            <p:nvPr/>
          </p:nvSpPr>
          <p:spPr bwMode="gray">
            <a:xfrm>
              <a:off x="3036032" y="371583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5" name="Oval 25">
              <a:extLst>
                <a:ext uri="{FF2B5EF4-FFF2-40B4-BE49-F238E27FC236}">
                  <a16:creationId xmlns:a16="http://schemas.microsoft.com/office/drawing/2014/main" id="{17CA2F49-D943-3E52-7B21-84E6987D49B1}"/>
                </a:ext>
              </a:extLst>
            </p:cNvPr>
            <p:cNvSpPr>
              <a:spLocks noChangeArrowheads="1"/>
            </p:cNvSpPr>
            <p:nvPr/>
          </p:nvSpPr>
          <p:spPr bwMode="gray">
            <a:xfrm>
              <a:off x="1232249" y="4495027"/>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6" name="Oval 25">
              <a:extLst>
                <a:ext uri="{FF2B5EF4-FFF2-40B4-BE49-F238E27FC236}">
                  <a16:creationId xmlns:a16="http://schemas.microsoft.com/office/drawing/2014/main" id="{B108D9FE-3A76-3885-C8D0-8B45CA6ED7A8}"/>
                </a:ext>
              </a:extLst>
            </p:cNvPr>
            <p:cNvSpPr>
              <a:spLocks noChangeArrowheads="1"/>
            </p:cNvSpPr>
            <p:nvPr/>
          </p:nvSpPr>
          <p:spPr bwMode="gray">
            <a:xfrm>
              <a:off x="1269058" y="4312529"/>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7" name="Oval 25">
              <a:extLst>
                <a:ext uri="{FF2B5EF4-FFF2-40B4-BE49-F238E27FC236}">
                  <a16:creationId xmlns:a16="http://schemas.microsoft.com/office/drawing/2014/main" id="{8B48830F-B3DC-EDC8-B1B2-DE71B91567BC}"/>
                </a:ext>
              </a:extLst>
            </p:cNvPr>
            <p:cNvSpPr>
              <a:spLocks noChangeArrowheads="1"/>
            </p:cNvSpPr>
            <p:nvPr/>
          </p:nvSpPr>
          <p:spPr bwMode="gray">
            <a:xfrm>
              <a:off x="1411133" y="4336911"/>
              <a:ext cx="108141" cy="67669"/>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extLst>
              <p:ext uri="{D42A27DB-BD31-4B8C-83A1-F6EECF244321}">
                <p14:modId xmlns:p14="http://schemas.microsoft.com/office/powerpoint/2010/main" val="2203809774"/>
              </p:ext>
            </p:extLst>
          </p:nvPr>
        </p:nvGraphicFramePr>
        <p:xfrm>
          <a:off x="5082717" y="3770979"/>
          <a:ext cx="3902460" cy="8753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err="1">
                          <a:latin typeface="Arial" panose="020B0604020202020204" pitchFamily="34" charset="0"/>
                          <a:cs typeface="Arial" panose="020B0604020202020204" pitchFamily="34" charset="0"/>
                        </a:rPr>
                        <a:t>Ahmedabad,Gujarat</a:t>
                      </a:r>
                      <a:endParaRPr lang="en-IN" sz="1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Plants(1)</a:t>
                      </a:r>
                      <a:endParaRPr lang="en-IN" sz="1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00" b="0" dirty="0" err="1">
                          <a:latin typeface="Arial" panose="020B0604020202020204" pitchFamily="34" charset="0"/>
                          <a:cs typeface="Arial" panose="020B0604020202020204" pitchFamily="34" charset="0"/>
                        </a:rPr>
                        <a:t>Ahmedabad,Gujarat</a:t>
                      </a:r>
                      <a:endParaRPr lang="en-IN" sz="1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5101" y="3784949"/>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6" name="Oval 25">
            <a:extLst>
              <a:ext uri="{FF2B5EF4-FFF2-40B4-BE49-F238E27FC236}">
                <a16:creationId xmlns:a16="http://schemas.microsoft.com/office/drawing/2014/main" id="{044FB98E-FE76-F120-2EC6-27F1DDA55250}"/>
              </a:ext>
            </a:extLst>
          </p:cNvPr>
          <p:cNvSpPr>
            <a:spLocks noChangeArrowheads="1"/>
          </p:cNvSpPr>
          <p:nvPr/>
        </p:nvSpPr>
        <p:spPr bwMode="gray">
          <a:xfrm>
            <a:off x="4890207" y="4437642"/>
            <a:ext cx="113681" cy="90826"/>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2609" y="409691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8" name="Oval 25">
            <a:extLst>
              <a:ext uri="{FF2B5EF4-FFF2-40B4-BE49-F238E27FC236}">
                <a16:creationId xmlns:a16="http://schemas.microsoft.com/office/drawing/2014/main" id="{A649E370-AD0E-7BED-C1F3-5FFBEB3FAA0E}"/>
              </a:ext>
            </a:extLst>
          </p:cNvPr>
          <p:cNvSpPr>
            <a:spLocks noChangeArrowheads="1"/>
          </p:cNvSpPr>
          <p:nvPr/>
        </p:nvSpPr>
        <p:spPr bwMode="gray">
          <a:xfrm>
            <a:off x="4897121" y="4876808"/>
            <a:ext cx="113682" cy="90826"/>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1150810056"/>
              </p:ext>
            </p:extLst>
          </p:nvPr>
        </p:nvGraphicFramePr>
        <p:xfrm>
          <a:off x="5053689" y="5020021"/>
          <a:ext cx="3902460" cy="146304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latin typeface="Arial" panose="020B0604020202020204" pitchFamily="34" charset="0"/>
                          <a:cs typeface="Arial" panose="020B0604020202020204" pitchFamily="34" charset="0"/>
                        </a:rPr>
                        <a:t>33,000 MT</a:t>
                      </a: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Plant Location</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836094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chemeClr val="tx1"/>
                          </a:solidFill>
                          <a:latin typeface="Arial" panose="020B0604020202020204" pitchFamily="34" charset="0"/>
                          <a:cs typeface="Arial" panose="020B0604020202020204" pitchFamily="34" charset="0"/>
                        </a:rPr>
                        <a:t>INR 5 Cr.</a:t>
                      </a:r>
                      <a:endParaRPr lang="en-IN" sz="1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sp>
        <p:nvSpPr>
          <p:cNvPr id="2" name="Rectangle 1">
            <a:extLst>
              <a:ext uri="{FF2B5EF4-FFF2-40B4-BE49-F238E27FC236}">
                <a16:creationId xmlns:a16="http://schemas.microsoft.com/office/drawing/2014/main" id="{234ECE04-7A1C-64D9-B017-BDDCBE7282A4}"/>
              </a:ext>
            </a:extLst>
          </p:cNvPr>
          <p:cNvSpPr/>
          <p:nvPr/>
        </p:nvSpPr>
        <p:spPr>
          <a:xfrm>
            <a:off x="1132765" y="6241350"/>
            <a:ext cx="3616952" cy="3578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000" b="1" dirty="0">
                <a:solidFill>
                  <a:schemeClr val="tx1"/>
                </a:solidFill>
                <a:latin typeface="Arial" panose="020B0604020202020204" pitchFamily="34" charset="0"/>
                <a:cs typeface="Arial" panose="020B0604020202020204" pitchFamily="34" charset="0"/>
              </a:rPr>
              <a:t>Revenue from target Product FY 2021:</a:t>
            </a:r>
            <a:endParaRPr lang="en-US" sz="1000" b="1" dirty="0">
              <a:solidFill>
                <a:srgbClr val="FF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94A3481-904D-7985-8724-F9E13CD7CA7C}"/>
              </a:ext>
            </a:extLst>
          </p:cNvPr>
          <p:cNvPicPr>
            <a:picLocks noChangeAspect="1"/>
          </p:cNvPicPr>
          <p:nvPr/>
        </p:nvPicPr>
        <p:blipFill>
          <a:blip r:embed="rId3"/>
          <a:stretch>
            <a:fillRect/>
          </a:stretch>
        </p:blipFill>
        <p:spPr>
          <a:xfrm>
            <a:off x="5958507" y="160983"/>
            <a:ext cx="1232466" cy="549537"/>
          </a:xfrm>
          <a:prstGeom prst="rect">
            <a:avLst/>
          </a:prstGeom>
        </p:spPr>
      </p:pic>
    </p:spTree>
    <p:extLst>
      <p:ext uri="{BB962C8B-B14F-4D97-AF65-F5344CB8AC3E}">
        <p14:creationId xmlns:p14="http://schemas.microsoft.com/office/powerpoint/2010/main" val="21788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Bhakti Chemicals Pvt. Ltd.</a:t>
            </a:r>
          </a:p>
        </p:txBody>
      </p:sp>
      <p:sp>
        <p:nvSpPr>
          <p:cNvPr id="9" name="TextBox 8">
            <a:extLst>
              <a:ext uri="{FF2B5EF4-FFF2-40B4-BE49-F238E27FC236}">
                <a16:creationId xmlns:a16="http://schemas.microsoft.com/office/drawing/2014/main" id="{40368394-201C-416C-83F4-11631F1841CF}"/>
              </a:ext>
            </a:extLst>
          </p:cNvPr>
          <p:cNvSpPr txBox="1"/>
          <p:nvPr/>
        </p:nvSpPr>
        <p:spPr>
          <a:xfrm>
            <a:off x="158823" y="876466"/>
            <a:ext cx="4590893" cy="5374210"/>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Bhakti Chemicals Pvt. Ltd.</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a:t>
            </a:r>
            <a:r>
              <a:rPr lang="en-US" sz="1200" b="0" dirty="0">
                <a:solidFill>
                  <a:prstClr val="black"/>
                </a:solidFill>
                <a:ea typeface="Verdana" panose="020B0604030504040204" pitchFamily="34" charset="0"/>
              </a:rPr>
              <a:t>was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established in 1995 and is a reputed manufacturer, exporter, importer, and supplier of micronutrients which are well recognized in both domestic &amp; overseas market.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is also equipped with in-house R&amp;D department equipped with modern equipment.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a:t>
            </a:r>
            <a:r>
              <a:rPr lang="en-US" sz="1200" b="0" dirty="0">
                <a:solidFill>
                  <a:prstClr val="black"/>
                </a:solidFill>
                <a:ea typeface="Verdana" panose="020B0604030504040204" pitchFamily="34" charset="0"/>
              </a:rPr>
              <a:t>has also  quality testing laboratory for developing new products and improving existing products.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Bha</a:t>
            </a:r>
            <a:r>
              <a:rPr lang="en-US" sz="1200" b="0" dirty="0" err="1">
                <a:solidFill>
                  <a:prstClr val="black"/>
                </a:solidFill>
                <a:ea typeface="Verdana" panose="020B0604030504040204" pitchFamily="34" charset="0"/>
              </a:rPr>
              <a:t>kti</a:t>
            </a:r>
            <a:r>
              <a:rPr lang="en-US" sz="1200" b="0" dirty="0">
                <a:solidFill>
                  <a:prstClr val="black"/>
                </a:solidFill>
                <a:ea typeface="Verdana" panose="020B0604030504040204" pitchFamily="34" charset="0"/>
              </a:rPr>
              <a:t> Chemicals offers divers range of product which are used by various industries like pharmaceuticals, agriculture, soaps &amp; detergents, personal care, textiles &amp; water treatment, agrochemicals, leather laboratory regents &amp; paints &amp; </a:t>
            </a:r>
            <a:r>
              <a:rPr lang="en-US" sz="1200" b="0" dirty="0" err="1">
                <a:solidFill>
                  <a:prstClr val="black"/>
                </a:solidFill>
                <a:ea typeface="Verdana" panose="020B0604030504040204" pitchFamily="34" charset="0"/>
              </a:rPr>
              <a:t>coatrings</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The products of the company are checked on following parameters  such as purity, effectiveness, accurate composition, precise pH value, longer shelf life. </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The company have a  sophisticated infrastructure located at Navi Mumbai, MIDC, equipped with high end equipment and latest technology. </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1175467" y="4383829"/>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0" name="Oval 25">
              <a:extLst>
                <a:ext uri="{FF2B5EF4-FFF2-40B4-BE49-F238E27FC236}">
                  <a16:creationId xmlns:a16="http://schemas.microsoft.com/office/drawing/2014/main" id="{FFE7A0F2-4A80-F756-B552-4F1E91348A06}"/>
                </a:ext>
              </a:extLst>
            </p:cNvPr>
            <p:cNvSpPr>
              <a:spLocks noChangeArrowheads="1"/>
            </p:cNvSpPr>
            <p:nvPr/>
          </p:nvSpPr>
          <p:spPr bwMode="gray">
            <a:xfrm>
              <a:off x="974839" y="366141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1" name="Oval 25">
              <a:extLst>
                <a:ext uri="{FF2B5EF4-FFF2-40B4-BE49-F238E27FC236}">
                  <a16:creationId xmlns:a16="http://schemas.microsoft.com/office/drawing/2014/main" id="{E365CB14-1C4C-3A0A-B455-514614C5E936}"/>
                </a:ext>
              </a:extLst>
            </p:cNvPr>
            <p:cNvSpPr>
              <a:spLocks noChangeArrowheads="1"/>
            </p:cNvSpPr>
            <p:nvPr/>
          </p:nvSpPr>
          <p:spPr bwMode="gray">
            <a:xfrm>
              <a:off x="1762777" y="2924019"/>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2" name="Oval 25">
              <a:extLst>
                <a:ext uri="{FF2B5EF4-FFF2-40B4-BE49-F238E27FC236}">
                  <a16:creationId xmlns:a16="http://schemas.microsoft.com/office/drawing/2014/main" id="{44EA0E7C-EFEB-E3C4-38DB-0C9518513EE1}"/>
                </a:ext>
              </a:extLst>
            </p:cNvPr>
            <p:cNvSpPr>
              <a:spLocks noChangeArrowheads="1"/>
            </p:cNvSpPr>
            <p:nvPr/>
          </p:nvSpPr>
          <p:spPr bwMode="gray">
            <a:xfrm>
              <a:off x="1708565" y="252202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3" name="Oval 25">
              <a:extLst>
                <a:ext uri="{FF2B5EF4-FFF2-40B4-BE49-F238E27FC236}">
                  <a16:creationId xmlns:a16="http://schemas.microsoft.com/office/drawing/2014/main" id="{EAED177A-7533-0F1E-AC31-ADEE0BB3D5DA}"/>
                </a:ext>
              </a:extLst>
            </p:cNvPr>
            <p:cNvSpPr>
              <a:spLocks noChangeArrowheads="1"/>
            </p:cNvSpPr>
            <p:nvPr/>
          </p:nvSpPr>
          <p:spPr bwMode="gray">
            <a:xfrm>
              <a:off x="1783330" y="5611328"/>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4" name="Oval 25">
              <a:extLst>
                <a:ext uri="{FF2B5EF4-FFF2-40B4-BE49-F238E27FC236}">
                  <a16:creationId xmlns:a16="http://schemas.microsoft.com/office/drawing/2014/main" id="{B68828A1-2D1A-7865-156E-2F122DA19812}"/>
                </a:ext>
              </a:extLst>
            </p:cNvPr>
            <p:cNvSpPr>
              <a:spLocks noChangeArrowheads="1"/>
            </p:cNvSpPr>
            <p:nvPr/>
          </p:nvSpPr>
          <p:spPr bwMode="gray">
            <a:xfrm>
              <a:off x="3036032" y="3715836"/>
              <a:ext cx="108141" cy="67669"/>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5" name="Oval 25">
              <a:extLst>
                <a:ext uri="{FF2B5EF4-FFF2-40B4-BE49-F238E27FC236}">
                  <a16:creationId xmlns:a16="http://schemas.microsoft.com/office/drawing/2014/main" id="{17CA2F49-D943-3E52-7B21-84E6987D49B1}"/>
                </a:ext>
              </a:extLst>
            </p:cNvPr>
            <p:cNvSpPr>
              <a:spLocks noChangeArrowheads="1"/>
            </p:cNvSpPr>
            <p:nvPr/>
          </p:nvSpPr>
          <p:spPr bwMode="gray">
            <a:xfrm>
              <a:off x="1232249" y="4495027"/>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6" name="Oval 25">
              <a:extLst>
                <a:ext uri="{FF2B5EF4-FFF2-40B4-BE49-F238E27FC236}">
                  <a16:creationId xmlns:a16="http://schemas.microsoft.com/office/drawing/2014/main" id="{B108D9FE-3A76-3885-C8D0-8B45CA6ED7A8}"/>
                </a:ext>
              </a:extLst>
            </p:cNvPr>
            <p:cNvSpPr>
              <a:spLocks noChangeArrowheads="1"/>
            </p:cNvSpPr>
            <p:nvPr/>
          </p:nvSpPr>
          <p:spPr bwMode="gray">
            <a:xfrm>
              <a:off x="1269058" y="4312529"/>
              <a:ext cx="101228" cy="98641"/>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17" name="Oval 25">
              <a:extLst>
                <a:ext uri="{FF2B5EF4-FFF2-40B4-BE49-F238E27FC236}">
                  <a16:creationId xmlns:a16="http://schemas.microsoft.com/office/drawing/2014/main" id="{8B48830F-B3DC-EDC8-B1B2-DE71B91567BC}"/>
                </a:ext>
              </a:extLst>
            </p:cNvPr>
            <p:cNvSpPr>
              <a:spLocks noChangeArrowheads="1"/>
            </p:cNvSpPr>
            <p:nvPr/>
          </p:nvSpPr>
          <p:spPr bwMode="gray">
            <a:xfrm>
              <a:off x="1411133" y="4336911"/>
              <a:ext cx="108141" cy="67669"/>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extLst>
              <p:ext uri="{D42A27DB-BD31-4B8C-83A1-F6EECF244321}">
                <p14:modId xmlns:p14="http://schemas.microsoft.com/office/powerpoint/2010/main" val="551962535"/>
              </p:ext>
            </p:extLst>
          </p:nvPr>
        </p:nvGraphicFramePr>
        <p:xfrm>
          <a:off x="5082717" y="3727437"/>
          <a:ext cx="3902460" cy="1167132"/>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Navi Mumbai, Mumbai</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Plants(2)</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a:latin typeface="Arial" panose="020B0604020202020204" pitchFamily="34" charset="0"/>
                          <a:cs typeface="Arial" panose="020B0604020202020204" pitchFamily="34" charset="0"/>
                        </a:rPr>
                        <a:t>Navi Mumbai, Mumbai</a:t>
                      </a:r>
                    </a:p>
                  </a:txBody>
                  <a:tcPr/>
                </a:tc>
                <a:extLst>
                  <a:ext uri="{0D108BD9-81ED-4DB2-BD59-A6C34878D82A}">
                    <a16:rowId xmlns:a16="http://schemas.microsoft.com/office/drawing/2014/main" val="4224521765"/>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R&amp;D (1)</a:t>
                      </a:r>
                      <a:endParaRPr lang="en-IN" sz="1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00" b="0" dirty="0">
                          <a:latin typeface="Arial" panose="020B0604020202020204" pitchFamily="34" charset="0"/>
                          <a:cs typeface="Arial" panose="020B0604020202020204" pitchFamily="34" charset="0"/>
                        </a:rPr>
                        <a:t>Navi Mumbai, Mumbai</a:t>
                      </a:r>
                    </a:p>
                  </a:txBody>
                  <a:tcPr/>
                </a:tc>
                <a:extLst>
                  <a:ext uri="{0D108BD9-81ED-4DB2-BD59-A6C34878D82A}">
                    <a16:rowId xmlns:a16="http://schemas.microsoft.com/office/drawing/2014/main" val="3152190989"/>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5101" y="3784949"/>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6" name="Oval 25">
            <a:extLst>
              <a:ext uri="{FF2B5EF4-FFF2-40B4-BE49-F238E27FC236}">
                <a16:creationId xmlns:a16="http://schemas.microsoft.com/office/drawing/2014/main" id="{044FB98E-FE76-F120-2EC6-27F1DDA55250}"/>
              </a:ext>
            </a:extLst>
          </p:cNvPr>
          <p:cNvSpPr>
            <a:spLocks noChangeArrowheads="1"/>
          </p:cNvSpPr>
          <p:nvPr/>
        </p:nvSpPr>
        <p:spPr bwMode="gray">
          <a:xfrm>
            <a:off x="4890207" y="4437642"/>
            <a:ext cx="113681" cy="90826"/>
          </a:xfrm>
          <a:prstGeom prst="ellipse">
            <a:avLst/>
          </a:prstGeom>
          <a:solidFill>
            <a:schemeClr val="tx2">
              <a:lumMod val="50000"/>
            </a:schemeClr>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2609" y="409691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8" name="Oval 25">
            <a:extLst>
              <a:ext uri="{FF2B5EF4-FFF2-40B4-BE49-F238E27FC236}">
                <a16:creationId xmlns:a16="http://schemas.microsoft.com/office/drawing/2014/main" id="{A649E370-AD0E-7BED-C1F3-5FFBEB3FAA0E}"/>
              </a:ext>
            </a:extLst>
          </p:cNvPr>
          <p:cNvSpPr>
            <a:spLocks noChangeArrowheads="1"/>
          </p:cNvSpPr>
          <p:nvPr/>
        </p:nvSpPr>
        <p:spPr bwMode="gray">
          <a:xfrm>
            <a:off x="4897121" y="4876808"/>
            <a:ext cx="113682" cy="90826"/>
          </a:xfrm>
          <a:prstGeom prst="ellipse">
            <a:avLst/>
          </a:prstGeom>
          <a:solidFill>
            <a:schemeClr val="accent5"/>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761202426"/>
              </p:ext>
            </p:extLst>
          </p:nvPr>
        </p:nvGraphicFramePr>
        <p:xfrm>
          <a:off x="5082717" y="5136134"/>
          <a:ext cx="3902460" cy="146304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Plant Location</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836094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endParaRPr lang="en-IN"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sp>
        <p:nvSpPr>
          <p:cNvPr id="2" name="Rectangle 1">
            <a:extLst>
              <a:ext uri="{FF2B5EF4-FFF2-40B4-BE49-F238E27FC236}">
                <a16:creationId xmlns:a16="http://schemas.microsoft.com/office/drawing/2014/main" id="{234ECE04-7A1C-64D9-B017-BDDCBE7282A4}"/>
              </a:ext>
            </a:extLst>
          </p:cNvPr>
          <p:cNvSpPr/>
          <p:nvPr/>
        </p:nvSpPr>
        <p:spPr>
          <a:xfrm>
            <a:off x="1132765" y="6168780"/>
            <a:ext cx="3616952" cy="3578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1000" b="1" dirty="0">
                <a:solidFill>
                  <a:schemeClr val="tx1"/>
                </a:solidFill>
                <a:latin typeface="Arial" panose="020B0604020202020204" pitchFamily="34" charset="0"/>
                <a:cs typeface="Arial" panose="020B0604020202020204" pitchFamily="34" charset="0"/>
              </a:rPr>
              <a:t>Revenue from target Product FY 2021:</a:t>
            </a:r>
          </a:p>
        </p:txBody>
      </p:sp>
      <p:pic>
        <p:nvPicPr>
          <p:cNvPr id="8" name="Picture 7">
            <a:extLst>
              <a:ext uri="{FF2B5EF4-FFF2-40B4-BE49-F238E27FC236}">
                <a16:creationId xmlns:a16="http://schemas.microsoft.com/office/drawing/2014/main" id="{D2D23192-9116-D1ED-A76F-7A93D7F8B90E}"/>
              </a:ext>
            </a:extLst>
          </p:cNvPr>
          <p:cNvPicPr>
            <a:picLocks noChangeAspect="1"/>
          </p:cNvPicPr>
          <p:nvPr/>
        </p:nvPicPr>
        <p:blipFill>
          <a:blip r:embed="rId3"/>
          <a:stretch>
            <a:fillRect/>
          </a:stretch>
        </p:blipFill>
        <p:spPr>
          <a:xfrm>
            <a:off x="6063808" y="119343"/>
            <a:ext cx="1104900" cy="552450"/>
          </a:xfrm>
          <a:prstGeom prst="rect">
            <a:avLst/>
          </a:prstGeom>
        </p:spPr>
      </p:pic>
    </p:spTree>
    <p:extLst>
      <p:ext uri="{BB962C8B-B14F-4D97-AF65-F5344CB8AC3E}">
        <p14:creationId xmlns:p14="http://schemas.microsoft.com/office/powerpoint/2010/main" val="2143716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3A7F4A6B-3C27-4472-AAA2-6AE0B8B7BB99}"/>
              </a:ext>
            </a:extLst>
          </p:cNvPr>
          <p:cNvSpPr>
            <a:spLocks noGrp="1"/>
          </p:cNvSpPr>
          <p:nvPr>
            <p:ph type="body" sz="quarter" idx="14"/>
          </p:nvPr>
        </p:nvSpPr>
        <p:spPr>
          <a:xfrm>
            <a:off x="159090" y="167291"/>
            <a:ext cx="7328388" cy="457200"/>
          </a:xfrm>
        </p:spPr>
        <p:txBody>
          <a:bodyPr>
            <a:normAutofit/>
          </a:bodyPr>
          <a:lstStyle/>
          <a:p>
            <a:pPr>
              <a:lnSpc>
                <a:spcPct val="100000"/>
              </a:lnSpc>
              <a:spcBef>
                <a:spcPts val="0"/>
              </a:spcBef>
            </a:pPr>
            <a:r>
              <a:rPr lang="en-US" sz="1400" dirty="0">
                <a:solidFill>
                  <a:schemeClr val="tx1"/>
                </a:solidFill>
                <a:latin typeface="Arial" panose="020B0604020202020204" pitchFamily="34" charset="0"/>
                <a:ea typeface="Verdana" panose="020B0604030504040204" pitchFamily="34" charset="0"/>
              </a:rPr>
              <a:t>DHARMAJ CROP GUARD LIMITED</a:t>
            </a:r>
          </a:p>
        </p:txBody>
      </p:sp>
      <p:sp>
        <p:nvSpPr>
          <p:cNvPr id="9" name="TextBox 8">
            <a:extLst>
              <a:ext uri="{FF2B5EF4-FFF2-40B4-BE49-F238E27FC236}">
                <a16:creationId xmlns:a16="http://schemas.microsoft.com/office/drawing/2014/main" id="{40368394-201C-416C-83F4-11631F1841CF}"/>
              </a:ext>
            </a:extLst>
          </p:cNvPr>
          <p:cNvSpPr txBox="1"/>
          <p:nvPr/>
        </p:nvSpPr>
        <p:spPr>
          <a:xfrm>
            <a:off x="89815" y="722745"/>
            <a:ext cx="4590893" cy="5928208"/>
          </a:xfrm>
          <a:prstGeom prst="rect">
            <a:avLst/>
          </a:prstGeom>
          <a:solidFill>
            <a:schemeClr val="bg1"/>
          </a:solidFill>
          <a:ln w="28575">
            <a:solidFill>
              <a:schemeClr val="tx2">
                <a:lumMod val="75000"/>
              </a:schemeClr>
            </a:solidFill>
          </a:ln>
        </p:spPr>
        <p:txBody>
          <a:bodyPr wrap="square" lIns="144000" tIns="72000" rIns="144000" bIns="72000" anchor="ctr">
            <a:spAutoFit/>
          </a:bodyPr>
          <a:lstStyle>
            <a:defPPr>
              <a:defRPr lang="en-US"/>
            </a:defPPr>
            <a:lvl1pPr marL="285750" indent="-171450" algn="just">
              <a:lnSpc>
                <a:spcPct val="150000"/>
              </a:lnSpc>
              <a:buFont typeface="Wingdings" panose="05000000000000000000" pitchFamily="2" charset="2"/>
              <a:buChar char="§"/>
              <a:defRPr sz="1100" b="1">
                <a:latin typeface="Arial" panose="020B0604020202020204" pitchFamily="34" charset="0"/>
                <a:cs typeface="Arial" panose="020B0604020202020204" pitchFamily="34" charset="0"/>
              </a:defRPr>
            </a:lvl1pPr>
          </a:lstStyle>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Dharmaj</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Crop Guard Limited was established in 2015, engaged in the business of manufacturing, distributing, and marketing of wide range of agrochemical formulations.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Through a network of more than 3,700 dealers and with access to 8 stock depots across India, </a:t>
            </a:r>
            <a:r>
              <a:rPr lang="en-US" sz="1200" b="0" dirty="0" err="1">
                <a:solidFill>
                  <a:prstClr val="black"/>
                </a:solidFill>
                <a:ea typeface="Verdana" panose="020B0604030504040204" pitchFamily="34" charset="0"/>
              </a:rPr>
              <a:t>Dharmaj</a:t>
            </a:r>
            <a:r>
              <a:rPr lang="en-US" sz="1200" b="0" dirty="0">
                <a:solidFill>
                  <a:prstClr val="black"/>
                </a:solidFill>
                <a:ea typeface="Verdana" panose="020B0604030504040204" pitchFamily="34" charset="0"/>
              </a:rPr>
              <a:t> branded products are sold in 12 states.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err="1">
                <a:solidFill>
                  <a:prstClr val="black"/>
                </a:solidFill>
                <a:ea typeface="Verdana" panose="020B0604030504040204" pitchFamily="34" charset="0"/>
              </a:rPr>
              <a:t>Dharmaj</a:t>
            </a:r>
            <a:r>
              <a:rPr lang="en-US" sz="1200" b="0" dirty="0">
                <a:solidFill>
                  <a:prstClr val="black"/>
                </a:solidFill>
                <a:ea typeface="Verdana" panose="020B0604030504040204" pitchFamily="34" charset="0"/>
              </a:rPr>
              <a:t> caters more than 600 customers in India and internationally. The company exported it’s product in more than 60 countries.</a:t>
            </a:r>
          </a:p>
          <a:p>
            <a:pPr marL="171450" marR="0" lvl="0" indent="-171450" algn="just" defTabSz="4572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200" b="0" dirty="0">
                <a:solidFill>
                  <a:prstClr val="black"/>
                </a:solidFill>
                <a:ea typeface="Verdana" panose="020B0604030504040204" pitchFamily="34" charset="0"/>
              </a:rPr>
              <a:t> Some of its key customers are Atul Limited, </a:t>
            </a:r>
            <a:r>
              <a:rPr lang="en-US" sz="1200" b="0" dirty="0" err="1">
                <a:solidFill>
                  <a:prstClr val="black"/>
                </a:solidFill>
                <a:ea typeface="Verdana" panose="020B0604030504040204" pitchFamily="34" charset="0"/>
              </a:rPr>
              <a:t>Heranba</a:t>
            </a:r>
            <a:r>
              <a:rPr lang="en-US" sz="1200" b="0" dirty="0">
                <a:solidFill>
                  <a:prstClr val="black"/>
                </a:solidFill>
                <a:ea typeface="Verdana" panose="020B0604030504040204" pitchFamily="34" charset="0"/>
              </a:rPr>
              <a:t> Industries Limited, Innovative </a:t>
            </a:r>
            <a:r>
              <a:rPr lang="en-US" sz="1200" b="0" dirty="0" err="1">
                <a:solidFill>
                  <a:prstClr val="black"/>
                </a:solidFill>
                <a:ea typeface="Verdana" panose="020B0604030504040204" pitchFamily="34" charset="0"/>
              </a:rPr>
              <a:t>Agritech</a:t>
            </a:r>
            <a:r>
              <a:rPr lang="en-US" sz="1200" b="0" dirty="0">
                <a:solidFill>
                  <a:prstClr val="black"/>
                </a:solidFill>
                <a:ea typeface="Verdana" panose="020B0604030504040204" pitchFamily="34" charset="0"/>
              </a:rPr>
              <a:t> Private Limited, </a:t>
            </a:r>
            <a:r>
              <a:rPr lang="en-US" sz="1200" b="0" dirty="0" err="1">
                <a:solidFill>
                  <a:prstClr val="black"/>
                </a:solidFill>
                <a:ea typeface="Verdana" panose="020B0604030504040204" pitchFamily="34" charset="0"/>
              </a:rPr>
              <a:t>Meghmani</a:t>
            </a:r>
            <a:r>
              <a:rPr lang="en-US" sz="1200" b="0" dirty="0">
                <a:solidFill>
                  <a:prstClr val="black"/>
                </a:solidFill>
                <a:ea typeface="Verdana" panose="020B0604030504040204" pitchFamily="34" charset="0"/>
              </a:rPr>
              <a:t> Industries Limited, Bharat </a:t>
            </a:r>
            <a:r>
              <a:rPr lang="en-US" sz="1200" b="0" dirty="0" err="1">
                <a:solidFill>
                  <a:prstClr val="black"/>
                </a:solidFill>
                <a:ea typeface="Verdana" panose="020B0604030504040204" pitchFamily="34" charset="0"/>
              </a:rPr>
              <a:t>Rasayan</a:t>
            </a:r>
            <a:r>
              <a:rPr lang="en-US" sz="1200" b="0" dirty="0">
                <a:solidFill>
                  <a:prstClr val="black"/>
                </a:solidFill>
                <a:ea typeface="Verdana" panose="020B0604030504040204" pitchFamily="34" charset="0"/>
              </a:rPr>
              <a:t> Limited, Oasis Limited, United Insecticides Private Limited and </a:t>
            </a:r>
            <a:r>
              <a:rPr lang="en-US" sz="1200" b="0" dirty="0" err="1">
                <a:solidFill>
                  <a:prstClr val="black"/>
                </a:solidFill>
                <a:ea typeface="Verdana" panose="020B0604030504040204" pitchFamily="34" charset="0"/>
              </a:rPr>
              <a:t>Sadik</a:t>
            </a:r>
            <a:r>
              <a:rPr lang="en-US" sz="1200" b="0" dirty="0">
                <a:solidFill>
                  <a:prstClr val="black"/>
                </a:solidFill>
                <a:ea typeface="Verdana" panose="020B0604030504040204" pitchFamily="34" charset="0"/>
              </a:rPr>
              <a:t> Agrochemicals Co. Ltd.</a:t>
            </a:r>
          </a:p>
          <a:p>
            <a:pPr marL="171450" lvl="0">
              <a:defRPr/>
            </a:pPr>
            <a:r>
              <a:rPr lang="en-US" sz="1200" b="0" dirty="0" err="1">
                <a:solidFill>
                  <a:prstClr val="black"/>
                </a:solidFill>
                <a:ea typeface="Verdana" panose="020B0604030504040204" pitchFamily="34" charset="0"/>
              </a:rPr>
              <a:t>Dharmaj</a:t>
            </a:r>
            <a:r>
              <a:rPr lang="en-US" sz="1200" b="0" dirty="0">
                <a:solidFill>
                  <a:prstClr val="black"/>
                </a:solidFill>
                <a:ea typeface="Verdana" panose="020B0604030504040204" pitchFamily="34" charset="0"/>
              </a:rPr>
              <a:t> Crop keeps working to improve manufacturing capabilities by increasing its product line and backward integrating.</a:t>
            </a:r>
          </a:p>
          <a:p>
            <a:pPr marL="171450" lvl="0">
              <a:defRPr/>
            </a:pPr>
            <a:r>
              <a:rPr lang="en-US" sz="1200" b="0" dirty="0">
                <a:solidFill>
                  <a:prstClr val="black"/>
                </a:solidFill>
                <a:ea typeface="Verdana" panose="020B0604030504040204" pitchFamily="34" charset="0"/>
              </a:rPr>
              <a:t>The company focused on targeting new clients, growing business with current clients, and boosting market share in both domestic and foreign markets to rapidly increase their presence in the agrochemical market.</a:t>
            </a:r>
          </a:p>
        </p:txBody>
      </p:sp>
      <p:grpSp>
        <p:nvGrpSpPr>
          <p:cNvPr id="7" name="Group 6">
            <a:extLst>
              <a:ext uri="{FF2B5EF4-FFF2-40B4-BE49-F238E27FC236}">
                <a16:creationId xmlns:a16="http://schemas.microsoft.com/office/drawing/2014/main" id="{8B0574BA-0B4D-AFCE-B1D5-C1BB90CC4500}"/>
              </a:ext>
            </a:extLst>
          </p:cNvPr>
          <p:cNvGrpSpPr/>
          <p:nvPr/>
        </p:nvGrpSpPr>
        <p:grpSpPr>
          <a:xfrm>
            <a:off x="4969690" y="803815"/>
            <a:ext cx="3035659" cy="2510315"/>
            <a:chOff x="26575" y="919977"/>
            <a:chExt cx="4728475" cy="5691231"/>
          </a:xfrm>
        </p:grpSpPr>
        <p:sp>
          <p:nvSpPr>
            <p:cNvPr id="11" name="Freeform 4">
              <a:extLst>
                <a:ext uri="{FF2B5EF4-FFF2-40B4-BE49-F238E27FC236}">
                  <a16:creationId xmlns:a16="http://schemas.microsoft.com/office/drawing/2014/main" id="{D9212ABE-6008-5AFF-D891-1C309B133319}"/>
                </a:ext>
              </a:extLst>
            </p:cNvPr>
            <p:cNvSpPr/>
            <p:nvPr/>
          </p:nvSpPr>
          <p:spPr bwMode="auto">
            <a:xfrm>
              <a:off x="770844" y="2630482"/>
              <a:ext cx="1249310" cy="1100833"/>
            </a:xfrm>
            <a:custGeom>
              <a:avLst/>
              <a:gdLst>
                <a:gd name="T0" fmla="*/ 0 w 4231"/>
                <a:gd name="T1" fmla="*/ 0 h 3825"/>
                <a:gd name="T2" fmla="*/ 0 w 4231"/>
                <a:gd name="T3" fmla="*/ 0 h 3825"/>
                <a:gd name="T4" fmla="*/ 0 w 4231"/>
                <a:gd name="T5" fmla="*/ 0 h 3825"/>
                <a:gd name="T6" fmla="*/ 0 w 4231"/>
                <a:gd name="T7" fmla="*/ 0 h 3825"/>
                <a:gd name="T8" fmla="*/ 0 w 4231"/>
                <a:gd name="T9" fmla="*/ 0 h 3825"/>
                <a:gd name="T10" fmla="*/ 0 w 4231"/>
                <a:gd name="T11" fmla="*/ 0 h 3825"/>
                <a:gd name="T12" fmla="*/ 0 w 4231"/>
                <a:gd name="T13" fmla="*/ 0 h 3825"/>
                <a:gd name="T14" fmla="*/ 0 w 4231"/>
                <a:gd name="T15" fmla="*/ 0 h 3825"/>
                <a:gd name="T16" fmla="*/ 0 w 4231"/>
                <a:gd name="T17" fmla="*/ 0 h 3825"/>
                <a:gd name="T18" fmla="*/ 0 w 4231"/>
                <a:gd name="T19" fmla="*/ 0 h 3825"/>
                <a:gd name="T20" fmla="*/ 0 w 4231"/>
                <a:gd name="T21" fmla="*/ 0 h 3825"/>
                <a:gd name="T22" fmla="*/ 0 w 4231"/>
                <a:gd name="T23" fmla="*/ 0 h 3825"/>
                <a:gd name="T24" fmla="*/ 0 w 4231"/>
                <a:gd name="T25" fmla="*/ 0 h 3825"/>
                <a:gd name="T26" fmla="*/ 0 w 4231"/>
                <a:gd name="T27" fmla="*/ 0 h 3825"/>
                <a:gd name="T28" fmla="*/ 0 w 4231"/>
                <a:gd name="T29" fmla="*/ 0 h 3825"/>
                <a:gd name="T30" fmla="*/ 0 w 4231"/>
                <a:gd name="T31" fmla="*/ 0 h 3825"/>
                <a:gd name="T32" fmla="*/ 0 w 4231"/>
                <a:gd name="T33" fmla="*/ 0 h 3825"/>
                <a:gd name="T34" fmla="*/ 0 w 4231"/>
                <a:gd name="T35" fmla="*/ 0 h 3825"/>
                <a:gd name="T36" fmla="*/ 0 w 4231"/>
                <a:gd name="T37" fmla="*/ 0 h 3825"/>
                <a:gd name="T38" fmla="*/ 0 w 4231"/>
                <a:gd name="T39" fmla="*/ 0 h 3825"/>
                <a:gd name="T40" fmla="*/ 0 w 4231"/>
                <a:gd name="T41" fmla="*/ 0 h 3825"/>
                <a:gd name="T42" fmla="*/ 0 w 4231"/>
                <a:gd name="T43" fmla="*/ 0 h 3825"/>
                <a:gd name="T44" fmla="*/ 0 w 4231"/>
                <a:gd name="T45" fmla="*/ 0 h 3825"/>
                <a:gd name="T46" fmla="*/ 0 w 4231"/>
                <a:gd name="T47" fmla="*/ 0 h 3825"/>
                <a:gd name="T48" fmla="*/ 0 w 4231"/>
                <a:gd name="T49" fmla="*/ 0 h 3825"/>
                <a:gd name="T50" fmla="*/ 0 w 4231"/>
                <a:gd name="T51" fmla="*/ 0 h 3825"/>
                <a:gd name="T52" fmla="*/ 0 w 4231"/>
                <a:gd name="T53" fmla="*/ 0 h 3825"/>
                <a:gd name="T54" fmla="*/ 0 w 4231"/>
                <a:gd name="T55" fmla="*/ 0 h 3825"/>
                <a:gd name="T56" fmla="*/ 0 w 4231"/>
                <a:gd name="T57" fmla="*/ 0 h 3825"/>
                <a:gd name="T58" fmla="*/ 0 w 4231"/>
                <a:gd name="T59" fmla="*/ 0 h 3825"/>
                <a:gd name="T60" fmla="*/ 0 w 4231"/>
                <a:gd name="T61" fmla="*/ 0 h 3825"/>
                <a:gd name="T62" fmla="*/ 0 w 4231"/>
                <a:gd name="T63" fmla="*/ 0 h 3825"/>
                <a:gd name="T64" fmla="*/ 0 w 4231"/>
                <a:gd name="T65" fmla="*/ 0 h 3825"/>
                <a:gd name="T66" fmla="*/ 0 w 4231"/>
                <a:gd name="T67" fmla="*/ 0 h 3825"/>
                <a:gd name="T68" fmla="*/ 0 w 4231"/>
                <a:gd name="T69" fmla="*/ 0 h 3825"/>
                <a:gd name="T70" fmla="*/ 0 w 4231"/>
                <a:gd name="T71" fmla="*/ 0 h 3825"/>
                <a:gd name="T72" fmla="*/ 0 w 4231"/>
                <a:gd name="T73" fmla="*/ 0 h 3825"/>
                <a:gd name="T74" fmla="*/ 0 w 4231"/>
                <a:gd name="T75" fmla="*/ 0 h 3825"/>
                <a:gd name="T76" fmla="*/ 0 w 4231"/>
                <a:gd name="T77" fmla="*/ 0 h 3825"/>
                <a:gd name="T78" fmla="*/ 0 w 4231"/>
                <a:gd name="T79" fmla="*/ 0 h 3825"/>
                <a:gd name="T80" fmla="*/ 0 w 4231"/>
                <a:gd name="T81" fmla="*/ 0 h 3825"/>
                <a:gd name="T82" fmla="*/ 0 w 4231"/>
                <a:gd name="T83" fmla="*/ 0 h 3825"/>
                <a:gd name="T84" fmla="*/ 0 w 4231"/>
                <a:gd name="T85" fmla="*/ 0 h 3825"/>
                <a:gd name="T86" fmla="*/ 0 w 4231"/>
                <a:gd name="T87" fmla="*/ 0 h 3825"/>
                <a:gd name="T88" fmla="*/ 0 w 4231"/>
                <a:gd name="T89" fmla="*/ 0 h 3825"/>
                <a:gd name="T90" fmla="*/ 0 w 4231"/>
                <a:gd name="T91" fmla="*/ 0 h 3825"/>
                <a:gd name="T92" fmla="*/ 0 w 4231"/>
                <a:gd name="T93" fmla="*/ 0 h 382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231" h="3825">
                  <a:moveTo>
                    <a:pt x="726" y="2859"/>
                  </a:moveTo>
                  <a:lnTo>
                    <a:pt x="646" y="2739"/>
                  </a:lnTo>
                  <a:lnTo>
                    <a:pt x="631" y="2649"/>
                  </a:lnTo>
                  <a:lnTo>
                    <a:pt x="545" y="2502"/>
                  </a:lnTo>
                  <a:lnTo>
                    <a:pt x="572" y="2430"/>
                  </a:lnTo>
                  <a:lnTo>
                    <a:pt x="500" y="2309"/>
                  </a:lnTo>
                  <a:lnTo>
                    <a:pt x="380" y="2319"/>
                  </a:lnTo>
                  <a:lnTo>
                    <a:pt x="256" y="2139"/>
                  </a:lnTo>
                  <a:lnTo>
                    <a:pt x="302" y="1994"/>
                  </a:lnTo>
                  <a:lnTo>
                    <a:pt x="336" y="1808"/>
                  </a:lnTo>
                  <a:lnTo>
                    <a:pt x="212" y="1800"/>
                  </a:lnTo>
                  <a:lnTo>
                    <a:pt x="45" y="1748"/>
                  </a:lnTo>
                  <a:lnTo>
                    <a:pt x="0" y="1662"/>
                  </a:lnTo>
                  <a:lnTo>
                    <a:pt x="18" y="1524"/>
                  </a:lnTo>
                  <a:lnTo>
                    <a:pt x="174" y="1380"/>
                  </a:lnTo>
                  <a:lnTo>
                    <a:pt x="323" y="1251"/>
                  </a:lnTo>
                  <a:lnTo>
                    <a:pt x="473" y="1032"/>
                  </a:lnTo>
                  <a:lnTo>
                    <a:pt x="542" y="1029"/>
                  </a:lnTo>
                  <a:lnTo>
                    <a:pt x="621" y="1064"/>
                  </a:lnTo>
                  <a:lnTo>
                    <a:pt x="617" y="1193"/>
                  </a:lnTo>
                  <a:lnTo>
                    <a:pt x="705" y="1229"/>
                  </a:lnTo>
                  <a:lnTo>
                    <a:pt x="915" y="1170"/>
                  </a:lnTo>
                  <a:lnTo>
                    <a:pt x="1163" y="1155"/>
                  </a:lnTo>
                  <a:lnTo>
                    <a:pt x="1250" y="999"/>
                  </a:lnTo>
                  <a:lnTo>
                    <a:pt x="1355" y="912"/>
                  </a:lnTo>
                  <a:lnTo>
                    <a:pt x="1416" y="763"/>
                  </a:lnTo>
                  <a:lnTo>
                    <a:pt x="1533" y="639"/>
                  </a:lnTo>
                  <a:lnTo>
                    <a:pt x="1659" y="624"/>
                  </a:lnTo>
                  <a:lnTo>
                    <a:pt x="1802" y="465"/>
                  </a:lnTo>
                  <a:lnTo>
                    <a:pt x="1904" y="300"/>
                  </a:lnTo>
                  <a:lnTo>
                    <a:pt x="2001" y="60"/>
                  </a:lnTo>
                  <a:lnTo>
                    <a:pt x="2211" y="0"/>
                  </a:lnTo>
                  <a:lnTo>
                    <a:pt x="2288" y="83"/>
                  </a:lnTo>
                  <a:lnTo>
                    <a:pt x="2523" y="114"/>
                  </a:lnTo>
                  <a:lnTo>
                    <a:pt x="2491" y="198"/>
                  </a:lnTo>
                  <a:lnTo>
                    <a:pt x="2550" y="285"/>
                  </a:lnTo>
                  <a:lnTo>
                    <a:pt x="2553" y="447"/>
                  </a:lnTo>
                  <a:lnTo>
                    <a:pt x="2658" y="458"/>
                  </a:lnTo>
                  <a:lnTo>
                    <a:pt x="2797" y="478"/>
                  </a:lnTo>
                  <a:lnTo>
                    <a:pt x="2931" y="453"/>
                  </a:lnTo>
                  <a:lnTo>
                    <a:pt x="2925" y="585"/>
                  </a:lnTo>
                  <a:lnTo>
                    <a:pt x="2986" y="661"/>
                  </a:lnTo>
                  <a:lnTo>
                    <a:pt x="2976" y="868"/>
                  </a:lnTo>
                  <a:lnTo>
                    <a:pt x="3124" y="976"/>
                  </a:lnTo>
                  <a:lnTo>
                    <a:pt x="3183" y="1110"/>
                  </a:lnTo>
                  <a:lnTo>
                    <a:pt x="3156" y="1255"/>
                  </a:lnTo>
                  <a:lnTo>
                    <a:pt x="3229" y="1276"/>
                  </a:lnTo>
                  <a:lnTo>
                    <a:pt x="3277" y="1139"/>
                  </a:lnTo>
                  <a:lnTo>
                    <a:pt x="3376" y="1113"/>
                  </a:lnTo>
                  <a:lnTo>
                    <a:pt x="3420" y="1200"/>
                  </a:lnTo>
                  <a:lnTo>
                    <a:pt x="3517" y="1158"/>
                  </a:lnTo>
                  <a:lnTo>
                    <a:pt x="3592" y="1059"/>
                  </a:lnTo>
                  <a:lnTo>
                    <a:pt x="3623" y="1198"/>
                  </a:lnTo>
                  <a:lnTo>
                    <a:pt x="3623" y="1358"/>
                  </a:lnTo>
                  <a:lnTo>
                    <a:pt x="3694" y="1305"/>
                  </a:lnTo>
                  <a:lnTo>
                    <a:pt x="3832" y="1320"/>
                  </a:lnTo>
                  <a:lnTo>
                    <a:pt x="3819" y="1429"/>
                  </a:lnTo>
                  <a:lnTo>
                    <a:pt x="3946" y="1594"/>
                  </a:lnTo>
                  <a:lnTo>
                    <a:pt x="3923" y="1733"/>
                  </a:lnTo>
                  <a:lnTo>
                    <a:pt x="3893" y="1828"/>
                  </a:lnTo>
                  <a:lnTo>
                    <a:pt x="3873" y="1888"/>
                  </a:lnTo>
                  <a:lnTo>
                    <a:pt x="4043" y="1813"/>
                  </a:lnTo>
                  <a:lnTo>
                    <a:pt x="4143" y="1828"/>
                  </a:lnTo>
                  <a:lnTo>
                    <a:pt x="4218" y="1783"/>
                  </a:lnTo>
                  <a:lnTo>
                    <a:pt x="4231" y="1856"/>
                  </a:lnTo>
                  <a:lnTo>
                    <a:pt x="4174" y="1956"/>
                  </a:lnTo>
                  <a:lnTo>
                    <a:pt x="4051" y="1944"/>
                  </a:lnTo>
                  <a:lnTo>
                    <a:pt x="3939" y="2078"/>
                  </a:lnTo>
                  <a:lnTo>
                    <a:pt x="3789" y="2084"/>
                  </a:lnTo>
                  <a:lnTo>
                    <a:pt x="3623" y="2214"/>
                  </a:lnTo>
                  <a:lnTo>
                    <a:pt x="3548" y="2319"/>
                  </a:lnTo>
                  <a:lnTo>
                    <a:pt x="3408" y="2379"/>
                  </a:lnTo>
                  <a:lnTo>
                    <a:pt x="3408" y="2519"/>
                  </a:lnTo>
                  <a:lnTo>
                    <a:pt x="3498" y="2664"/>
                  </a:lnTo>
                  <a:lnTo>
                    <a:pt x="3653" y="2679"/>
                  </a:lnTo>
                  <a:lnTo>
                    <a:pt x="3813" y="2609"/>
                  </a:lnTo>
                  <a:lnTo>
                    <a:pt x="3833" y="2774"/>
                  </a:lnTo>
                  <a:lnTo>
                    <a:pt x="3603" y="2804"/>
                  </a:lnTo>
                  <a:lnTo>
                    <a:pt x="3533" y="2859"/>
                  </a:lnTo>
                  <a:lnTo>
                    <a:pt x="3574" y="2907"/>
                  </a:lnTo>
                  <a:lnTo>
                    <a:pt x="3531" y="2943"/>
                  </a:lnTo>
                  <a:lnTo>
                    <a:pt x="3638" y="2999"/>
                  </a:lnTo>
                  <a:lnTo>
                    <a:pt x="3678" y="3105"/>
                  </a:lnTo>
                  <a:lnTo>
                    <a:pt x="3608" y="3119"/>
                  </a:lnTo>
                  <a:lnTo>
                    <a:pt x="3528" y="3104"/>
                  </a:lnTo>
                  <a:lnTo>
                    <a:pt x="3548" y="3219"/>
                  </a:lnTo>
                  <a:lnTo>
                    <a:pt x="3615" y="3282"/>
                  </a:lnTo>
                  <a:lnTo>
                    <a:pt x="3559" y="3328"/>
                  </a:lnTo>
                  <a:lnTo>
                    <a:pt x="3495" y="3298"/>
                  </a:lnTo>
                  <a:lnTo>
                    <a:pt x="3451" y="3220"/>
                  </a:lnTo>
                  <a:lnTo>
                    <a:pt x="3378" y="3269"/>
                  </a:lnTo>
                  <a:lnTo>
                    <a:pt x="3218" y="3219"/>
                  </a:lnTo>
                  <a:lnTo>
                    <a:pt x="3128" y="3299"/>
                  </a:lnTo>
                  <a:lnTo>
                    <a:pt x="3093" y="3414"/>
                  </a:lnTo>
                  <a:lnTo>
                    <a:pt x="2963" y="3494"/>
                  </a:lnTo>
                  <a:lnTo>
                    <a:pt x="2853" y="3414"/>
                  </a:lnTo>
                  <a:lnTo>
                    <a:pt x="2888" y="3354"/>
                  </a:lnTo>
                  <a:lnTo>
                    <a:pt x="3003" y="3333"/>
                  </a:lnTo>
                  <a:lnTo>
                    <a:pt x="3000" y="3240"/>
                  </a:lnTo>
                  <a:lnTo>
                    <a:pt x="2978" y="3149"/>
                  </a:lnTo>
                  <a:lnTo>
                    <a:pt x="3079" y="3120"/>
                  </a:lnTo>
                  <a:lnTo>
                    <a:pt x="3054" y="3016"/>
                  </a:lnTo>
                  <a:lnTo>
                    <a:pt x="2978" y="2954"/>
                  </a:lnTo>
                  <a:lnTo>
                    <a:pt x="2858" y="2994"/>
                  </a:lnTo>
                  <a:lnTo>
                    <a:pt x="2753" y="2954"/>
                  </a:lnTo>
                  <a:lnTo>
                    <a:pt x="2823" y="2829"/>
                  </a:lnTo>
                  <a:lnTo>
                    <a:pt x="2723" y="2814"/>
                  </a:lnTo>
                  <a:lnTo>
                    <a:pt x="2673" y="2894"/>
                  </a:lnTo>
                  <a:lnTo>
                    <a:pt x="2568" y="2859"/>
                  </a:lnTo>
                  <a:lnTo>
                    <a:pt x="2543" y="2994"/>
                  </a:lnTo>
                  <a:lnTo>
                    <a:pt x="2527" y="3072"/>
                  </a:lnTo>
                  <a:lnTo>
                    <a:pt x="2568" y="3128"/>
                  </a:lnTo>
                  <a:lnTo>
                    <a:pt x="2508" y="3189"/>
                  </a:lnTo>
                  <a:lnTo>
                    <a:pt x="2583" y="3224"/>
                  </a:lnTo>
                  <a:lnTo>
                    <a:pt x="2628" y="3329"/>
                  </a:lnTo>
                  <a:lnTo>
                    <a:pt x="2573" y="3419"/>
                  </a:lnTo>
                  <a:lnTo>
                    <a:pt x="2595" y="3540"/>
                  </a:lnTo>
                  <a:lnTo>
                    <a:pt x="2407" y="3644"/>
                  </a:lnTo>
                  <a:lnTo>
                    <a:pt x="2378" y="3714"/>
                  </a:lnTo>
                  <a:lnTo>
                    <a:pt x="2496" y="3779"/>
                  </a:lnTo>
                  <a:lnTo>
                    <a:pt x="2389" y="3825"/>
                  </a:lnTo>
                  <a:lnTo>
                    <a:pt x="2274" y="3825"/>
                  </a:lnTo>
                  <a:lnTo>
                    <a:pt x="2105" y="3689"/>
                  </a:lnTo>
                  <a:lnTo>
                    <a:pt x="1926" y="3599"/>
                  </a:lnTo>
                  <a:lnTo>
                    <a:pt x="1926" y="3524"/>
                  </a:lnTo>
                  <a:lnTo>
                    <a:pt x="1829" y="3477"/>
                  </a:lnTo>
                  <a:lnTo>
                    <a:pt x="1791" y="3419"/>
                  </a:lnTo>
                  <a:lnTo>
                    <a:pt x="1862" y="3327"/>
                  </a:lnTo>
                  <a:lnTo>
                    <a:pt x="1808" y="3263"/>
                  </a:lnTo>
                  <a:lnTo>
                    <a:pt x="1731" y="3267"/>
                  </a:lnTo>
                  <a:lnTo>
                    <a:pt x="1688" y="3164"/>
                  </a:lnTo>
                  <a:lnTo>
                    <a:pt x="1756" y="3099"/>
                  </a:lnTo>
                  <a:lnTo>
                    <a:pt x="1641" y="3039"/>
                  </a:lnTo>
                  <a:lnTo>
                    <a:pt x="1539" y="3068"/>
                  </a:lnTo>
                  <a:lnTo>
                    <a:pt x="1386" y="2994"/>
                  </a:lnTo>
                  <a:lnTo>
                    <a:pt x="1277" y="2967"/>
                  </a:lnTo>
                  <a:lnTo>
                    <a:pt x="1206" y="2877"/>
                  </a:lnTo>
                  <a:lnTo>
                    <a:pt x="1112" y="2918"/>
                  </a:lnTo>
                  <a:lnTo>
                    <a:pt x="972" y="2892"/>
                  </a:lnTo>
                  <a:lnTo>
                    <a:pt x="822" y="2894"/>
                  </a:lnTo>
                  <a:lnTo>
                    <a:pt x="726" y="2859"/>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 name="Freeform 5">
              <a:extLst>
                <a:ext uri="{FF2B5EF4-FFF2-40B4-BE49-F238E27FC236}">
                  <a16:creationId xmlns:a16="http://schemas.microsoft.com/office/drawing/2014/main" id="{F25FB85D-8390-556A-83C7-AF6166EB90C1}"/>
                </a:ext>
              </a:extLst>
            </p:cNvPr>
            <p:cNvSpPr/>
            <p:nvPr/>
          </p:nvSpPr>
          <p:spPr bwMode="auto">
            <a:xfrm>
              <a:off x="522754" y="3453588"/>
              <a:ext cx="922954" cy="723816"/>
            </a:xfrm>
            <a:custGeom>
              <a:avLst/>
              <a:gdLst>
                <a:gd name="T0" fmla="*/ 0 w 3126"/>
                <a:gd name="T1" fmla="*/ 0 h 2517"/>
                <a:gd name="T2" fmla="*/ 0 w 3126"/>
                <a:gd name="T3" fmla="*/ 0 h 2517"/>
                <a:gd name="T4" fmla="*/ 0 w 3126"/>
                <a:gd name="T5" fmla="*/ 0 h 2517"/>
                <a:gd name="T6" fmla="*/ 0 w 3126"/>
                <a:gd name="T7" fmla="*/ 0 h 2517"/>
                <a:gd name="T8" fmla="*/ 0 w 3126"/>
                <a:gd name="T9" fmla="*/ 0 h 2517"/>
                <a:gd name="T10" fmla="*/ 0 w 3126"/>
                <a:gd name="T11" fmla="*/ 0 h 2517"/>
                <a:gd name="T12" fmla="*/ 0 w 3126"/>
                <a:gd name="T13" fmla="*/ 0 h 2517"/>
                <a:gd name="T14" fmla="*/ 0 w 3126"/>
                <a:gd name="T15" fmla="*/ 0 h 2517"/>
                <a:gd name="T16" fmla="*/ 0 w 3126"/>
                <a:gd name="T17" fmla="*/ 0 h 2517"/>
                <a:gd name="T18" fmla="*/ 0 w 3126"/>
                <a:gd name="T19" fmla="*/ 0 h 2517"/>
                <a:gd name="T20" fmla="*/ 0 w 3126"/>
                <a:gd name="T21" fmla="*/ 0 h 2517"/>
                <a:gd name="T22" fmla="*/ 0 w 3126"/>
                <a:gd name="T23" fmla="*/ 0 h 2517"/>
                <a:gd name="T24" fmla="*/ 0 w 3126"/>
                <a:gd name="T25" fmla="*/ 0 h 2517"/>
                <a:gd name="T26" fmla="*/ 0 w 3126"/>
                <a:gd name="T27" fmla="*/ 0 h 2517"/>
                <a:gd name="T28" fmla="*/ 0 w 3126"/>
                <a:gd name="T29" fmla="*/ 0 h 2517"/>
                <a:gd name="T30" fmla="*/ 0 w 3126"/>
                <a:gd name="T31" fmla="*/ 0 h 2517"/>
                <a:gd name="T32" fmla="*/ 0 w 3126"/>
                <a:gd name="T33" fmla="*/ 0 h 2517"/>
                <a:gd name="T34" fmla="*/ 0 w 3126"/>
                <a:gd name="T35" fmla="*/ 0 h 2517"/>
                <a:gd name="T36" fmla="*/ 0 w 3126"/>
                <a:gd name="T37" fmla="*/ 0 h 2517"/>
                <a:gd name="T38" fmla="*/ 0 w 3126"/>
                <a:gd name="T39" fmla="*/ 0 h 2517"/>
                <a:gd name="T40" fmla="*/ 0 w 3126"/>
                <a:gd name="T41" fmla="*/ 0 h 2517"/>
                <a:gd name="T42" fmla="*/ 0 w 3126"/>
                <a:gd name="T43" fmla="*/ 0 h 2517"/>
                <a:gd name="T44" fmla="*/ 0 w 3126"/>
                <a:gd name="T45" fmla="*/ 0 h 2517"/>
                <a:gd name="T46" fmla="*/ 0 w 3126"/>
                <a:gd name="T47" fmla="*/ 0 h 2517"/>
                <a:gd name="T48" fmla="*/ 0 w 3126"/>
                <a:gd name="T49" fmla="*/ 0 h 2517"/>
                <a:gd name="T50" fmla="*/ 0 w 3126"/>
                <a:gd name="T51" fmla="*/ 0 h 2517"/>
                <a:gd name="T52" fmla="*/ 0 w 3126"/>
                <a:gd name="T53" fmla="*/ 0 h 2517"/>
                <a:gd name="T54" fmla="*/ 0 w 3126"/>
                <a:gd name="T55" fmla="*/ 0 h 2517"/>
                <a:gd name="T56" fmla="*/ 0 w 3126"/>
                <a:gd name="T57" fmla="*/ 0 h 2517"/>
                <a:gd name="T58" fmla="*/ 0 w 3126"/>
                <a:gd name="T59" fmla="*/ 0 h 2517"/>
                <a:gd name="T60" fmla="*/ 0 w 3126"/>
                <a:gd name="T61" fmla="*/ 0 h 2517"/>
                <a:gd name="T62" fmla="*/ 0 w 3126"/>
                <a:gd name="T63" fmla="*/ 0 h 2517"/>
                <a:gd name="T64" fmla="*/ 0 w 3126"/>
                <a:gd name="T65" fmla="*/ 0 h 2517"/>
                <a:gd name="T66" fmla="*/ 0 w 3126"/>
                <a:gd name="T67" fmla="*/ 0 h 2517"/>
                <a:gd name="T68" fmla="*/ 0 w 3126"/>
                <a:gd name="T69" fmla="*/ 0 h 2517"/>
                <a:gd name="T70" fmla="*/ 0 w 3126"/>
                <a:gd name="T71" fmla="*/ 0 h 2517"/>
                <a:gd name="T72" fmla="*/ 0 w 3126"/>
                <a:gd name="T73" fmla="*/ 0 h 2517"/>
                <a:gd name="T74" fmla="*/ 0 w 3126"/>
                <a:gd name="T75" fmla="*/ 0 h 2517"/>
                <a:gd name="T76" fmla="*/ 0 w 3126"/>
                <a:gd name="T77" fmla="*/ 0 h 2517"/>
                <a:gd name="T78" fmla="*/ 0 w 3126"/>
                <a:gd name="T79" fmla="*/ 0 h 2517"/>
                <a:gd name="T80" fmla="*/ 0 w 3126"/>
                <a:gd name="T81" fmla="*/ 0 h 2517"/>
                <a:gd name="T82" fmla="*/ 0 w 3126"/>
                <a:gd name="T83" fmla="*/ 0 h 2517"/>
                <a:gd name="T84" fmla="*/ 0 w 3126"/>
                <a:gd name="T85" fmla="*/ 0 h 2517"/>
                <a:gd name="T86" fmla="*/ 0 w 3126"/>
                <a:gd name="T87" fmla="*/ 0 h 2517"/>
                <a:gd name="T88" fmla="*/ 0 w 3126"/>
                <a:gd name="T89" fmla="*/ 0 h 2517"/>
                <a:gd name="T90" fmla="*/ 0 w 3126"/>
                <a:gd name="T91" fmla="*/ 0 h 2517"/>
                <a:gd name="T92" fmla="*/ 0 w 3126"/>
                <a:gd name="T93" fmla="*/ 0 h 2517"/>
                <a:gd name="T94" fmla="*/ 0 w 3126"/>
                <a:gd name="T95" fmla="*/ 0 h 2517"/>
                <a:gd name="T96" fmla="*/ 0 w 3126"/>
                <a:gd name="T97" fmla="*/ 0 h 2517"/>
                <a:gd name="T98" fmla="*/ 0 w 3126"/>
                <a:gd name="T99" fmla="*/ 0 h 2517"/>
                <a:gd name="T100" fmla="*/ 0 w 3126"/>
                <a:gd name="T101" fmla="*/ 0 h 2517"/>
                <a:gd name="T102" fmla="*/ 0 w 3126"/>
                <a:gd name="T103" fmla="*/ 0 h 2517"/>
                <a:gd name="T104" fmla="*/ 0 w 3126"/>
                <a:gd name="T105" fmla="*/ 0 h 25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26" h="2517">
                  <a:moveTo>
                    <a:pt x="195" y="563"/>
                  </a:moveTo>
                  <a:lnTo>
                    <a:pt x="215" y="682"/>
                  </a:lnTo>
                  <a:lnTo>
                    <a:pt x="405" y="877"/>
                  </a:lnTo>
                  <a:lnTo>
                    <a:pt x="570" y="977"/>
                  </a:lnTo>
                  <a:lnTo>
                    <a:pt x="735" y="997"/>
                  </a:lnTo>
                  <a:lnTo>
                    <a:pt x="869" y="937"/>
                  </a:lnTo>
                  <a:lnTo>
                    <a:pt x="1024" y="892"/>
                  </a:lnTo>
                  <a:lnTo>
                    <a:pt x="1099" y="797"/>
                  </a:lnTo>
                  <a:lnTo>
                    <a:pt x="1219" y="802"/>
                  </a:lnTo>
                  <a:lnTo>
                    <a:pt x="1236" y="850"/>
                  </a:lnTo>
                  <a:lnTo>
                    <a:pt x="1189" y="982"/>
                  </a:lnTo>
                  <a:lnTo>
                    <a:pt x="1084" y="1012"/>
                  </a:lnTo>
                  <a:lnTo>
                    <a:pt x="964" y="1157"/>
                  </a:lnTo>
                  <a:lnTo>
                    <a:pt x="889" y="1117"/>
                  </a:lnTo>
                  <a:lnTo>
                    <a:pt x="810" y="1202"/>
                  </a:lnTo>
                  <a:lnTo>
                    <a:pt x="725" y="1177"/>
                  </a:lnTo>
                  <a:lnTo>
                    <a:pt x="680" y="1267"/>
                  </a:lnTo>
                  <a:lnTo>
                    <a:pt x="495" y="1308"/>
                  </a:lnTo>
                  <a:lnTo>
                    <a:pt x="530" y="1187"/>
                  </a:lnTo>
                  <a:lnTo>
                    <a:pt x="435" y="1192"/>
                  </a:lnTo>
                  <a:lnTo>
                    <a:pt x="390" y="1262"/>
                  </a:lnTo>
                  <a:lnTo>
                    <a:pt x="500" y="1448"/>
                  </a:lnTo>
                  <a:lnTo>
                    <a:pt x="630" y="1538"/>
                  </a:lnTo>
                  <a:lnTo>
                    <a:pt x="795" y="1763"/>
                  </a:lnTo>
                  <a:lnTo>
                    <a:pt x="1034" y="2047"/>
                  </a:lnTo>
                  <a:lnTo>
                    <a:pt x="1184" y="2132"/>
                  </a:lnTo>
                  <a:lnTo>
                    <a:pt x="1326" y="2137"/>
                  </a:lnTo>
                  <a:lnTo>
                    <a:pt x="1377" y="2157"/>
                  </a:lnTo>
                  <a:lnTo>
                    <a:pt x="1404" y="2158"/>
                  </a:lnTo>
                  <a:lnTo>
                    <a:pt x="1431" y="2160"/>
                  </a:lnTo>
                  <a:lnTo>
                    <a:pt x="1481" y="2125"/>
                  </a:lnTo>
                  <a:lnTo>
                    <a:pt x="1550" y="2107"/>
                  </a:lnTo>
                  <a:lnTo>
                    <a:pt x="1640" y="2042"/>
                  </a:lnTo>
                  <a:lnTo>
                    <a:pt x="1805" y="2027"/>
                  </a:lnTo>
                  <a:lnTo>
                    <a:pt x="1955" y="1893"/>
                  </a:lnTo>
                  <a:lnTo>
                    <a:pt x="2082" y="1789"/>
                  </a:lnTo>
                  <a:lnTo>
                    <a:pt x="2106" y="1663"/>
                  </a:lnTo>
                  <a:lnTo>
                    <a:pt x="2082" y="1537"/>
                  </a:lnTo>
                  <a:lnTo>
                    <a:pt x="2088" y="1435"/>
                  </a:lnTo>
                  <a:lnTo>
                    <a:pt x="2130" y="1393"/>
                  </a:lnTo>
                  <a:lnTo>
                    <a:pt x="2208" y="1333"/>
                  </a:lnTo>
                  <a:lnTo>
                    <a:pt x="2345" y="1358"/>
                  </a:lnTo>
                  <a:lnTo>
                    <a:pt x="2360" y="1448"/>
                  </a:lnTo>
                  <a:lnTo>
                    <a:pt x="2205" y="1458"/>
                  </a:lnTo>
                  <a:lnTo>
                    <a:pt x="2195" y="1563"/>
                  </a:lnTo>
                  <a:lnTo>
                    <a:pt x="2315" y="1563"/>
                  </a:lnTo>
                  <a:lnTo>
                    <a:pt x="2220" y="1683"/>
                  </a:lnTo>
                  <a:lnTo>
                    <a:pt x="2345" y="1698"/>
                  </a:lnTo>
                  <a:lnTo>
                    <a:pt x="2235" y="1928"/>
                  </a:lnTo>
                  <a:lnTo>
                    <a:pt x="2325" y="2042"/>
                  </a:lnTo>
                  <a:lnTo>
                    <a:pt x="2361" y="2121"/>
                  </a:lnTo>
                  <a:lnTo>
                    <a:pt x="2343" y="2215"/>
                  </a:lnTo>
                  <a:lnTo>
                    <a:pt x="2340" y="2319"/>
                  </a:lnTo>
                  <a:lnTo>
                    <a:pt x="2348" y="2314"/>
                  </a:lnTo>
                  <a:lnTo>
                    <a:pt x="2366" y="2317"/>
                  </a:lnTo>
                  <a:lnTo>
                    <a:pt x="2364" y="2326"/>
                  </a:lnTo>
                  <a:lnTo>
                    <a:pt x="2352" y="2331"/>
                  </a:lnTo>
                  <a:lnTo>
                    <a:pt x="2351" y="2340"/>
                  </a:lnTo>
                  <a:lnTo>
                    <a:pt x="2364" y="2337"/>
                  </a:lnTo>
                  <a:lnTo>
                    <a:pt x="2373" y="2346"/>
                  </a:lnTo>
                  <a:lnTo>
                    <a:pt x="2366" y="2350"/>
                  </a:lnTo>
                  <a:lnTo>
                    <a:pt x="2364" y="2358"/>
                  </a:lnTo>
                  <a:lnTo>
                    <a:pt x="2367" y="2365"/>
                  </a:lnTo>
                  <a:lnTo>
                    <a:pt x="2360" y="2367"/>
                  </a:lnTo>
                  <a:lnTo>
                    <a:pt x="2342" y="2368"/>
                  </a:lnTo>
                  <a:lnTo>
                    <a:pt x="2325" y="2371"/>
                  </a:lnTo>
                  <a:lnTo>
                    <a:pt x="2250" y="2437"/>
                  </a:lnTo>
                  <a:lnTo>
                    <a:pt x="2321" y="2457"/>
                  </a:lnTo>
                  <a:lnTo>
                    <a:pt x="2313" y="2443"/>
                  </a:lnTo>
                  <a:lnTo>
                    <a:pt x="2325" y="2431"/>
                  </a:lnTo>
                  <a:lnTo>
                    <a:pt x="2346" y="2443"/>
                  </a:lnTo>
                  <a:lnTo>
                    <a:pt x="2345" y="2430"/>
                  </a:lnTo>
                  <a:lnTo>
                    <a:pt x="2382" y="2431"/>
                  </a:lnTo>
                  <a:lnTo>
                    <a:pt x="2391" y="2409"/>
                  </a:lnTo>
                  <a:lnTo>
                    <a:pt x="2408" y="2413"/>
                  </a:lnTo>
                  <a:lnTo>
                    <a:pt x="2412" y="2397"/>
                  </a:lnTo>
                  <a:lnTo>
                    <a:pt x="2418" y="2392"/>
                  </a:lnTo>
                  <a:lnTo>
                    <a:pt x="2421" y="2406"/>
                  </a:lnTo>
                  <a:lnTo>
                    <a:pt x="2420" y="2419"/>
                  </a:lnTo>
                  <a:lnTo>
                    <a:pt x="2424" y="2422"/>
                  </a:lnTo>
                  <a:lnTo>
                    <a:pt x="2439" y="2421"/>
                  </a:lnTo>
                  <a:lnTo>
                    <a:pt x="2459" y="2422"/>
                  </a:lnTo>
                  <a:lnTo>
                    <a:pt x="2457" y="2430"/>
                  </a:lnTo>
                  <a:lnTo>
                    <a:pt x="2444" y="2433"/>
                  </a:lnTo>
                  <a:lnTo>
                    <a:pt x="2424" y="2451"/>
                  </a:lnTo>
                  <a:lnTo>
                    <a:pt x="2418" y="2458"/>
                  </a:lnTo>
                  <a:lnTo>
                    <a:pt x="2408" y="2467"/>
                  </a:lnTo>
                  <a:lnTo>
                    <a:pt x="2394" y="2469"/>
                  </a:lnTo>
                  <a:lnTo>
                    <a:pt x="2388" y="2476"/>
                  </a:lnTo>
                  <a:lnTo>
                    <a:pt x="2388" y="2491"/>
                  </a:lnTo>
                  <a:lnTo>
                    <a:pt x="2394" y="2506"/>
                  </a:lnTo>
                  <a:lnTo>
                    <a:pt x="2402" y="2503"/>
                  </a:lnTo>
                  <a:lnTo>
                    <a:pt x="2409" y="2517"/>
                  </a:lnTo>
                  <a:lnTo>
                    <a:pt x="2415" y="2508"/>
                  </a:lnTo>
                  <a:lnTo>
                    <a:pt x="2426" y="2514"/>
                  </a:lnTo>
                  <a:lnTo>
                    <a:pt x="2445" y="2506"/>
                  </a:lnTo>
                  <a:lnTo>
                    <a:pt x="2444" y="2497"/>
                  </a:lnTo>
                  <a:lnTo>
                    <a:pt x="2456" y="2491"/>
                  </a:lnTo>
                  <a:lnTo>
                    <a:pt x="2499" y="2499"/>
                  </a:lnTo>
                  <a:lnTo>
                    <a:pt x="2534" y="2502"/>
                  </a:lnTo>
                  <a:lnTo>
                    <a:pt x="2614" y="2357"/>
                  </a:lnTo>
                  <a:lnTo>
                    <a:pt x="2594" y="2212"/>
                  </a:lnTo>
                  <a:lnTo>
                    <a:pt x="2744" y="2312"/>
                  </a:lnTo>
                  <a:lnTo>
                    <a:pt x="2869" y="2207"/>
                  </a:lnTo>
                  <a:lnTo>
                    <a:pt x="2849" y="2107"/>
                  </a:lnTo>
                  <a:lnTo>
                    <a:pt x="2729" y="2017"/>
                  </a:lnTo>
                  <a:lnTo>
                    <a:pt x="2882" y="1898"/>
                  </a:lnTo>
                  <a:lnTo>
                    <a:pt x="3033" y="1823"/>
                  </a:lnTo>
                  <a:lnTo>
                    <a:pt x="2897" y="1790"/>
                  </a:lnTo>
                  <a:lnTo>
                    <a:pt x="2826" y="1775"/>
                  </a:lnTo>
                  <a:lnTo>
                    <a:pt x="2822" y="1655"/>
                  </a:lnTo>
                  <a:lnTo>
                    <a:pt x="2939" y="1577"/>
                  </a:lnTo>
                  <a:lnTo>
                    <a:pt x="2928" y="1489"/>
                  </a:lnTo>
                  <a:lnTo>
                    <a:pt x="2892" y="1417"/>
                  </a:lnTo>
                  <a:lnTo>
                    <a:pt x="2916" y="1369"/>
                  </a:lnTo>
                  <a:lnTo>
                    <a:pt x="2988" y="1381"/>
                  </a:lnTo>
                  <a:lnTo>
                    <a:pt x="3018" y="1333"/>
                  </a:lnTo>
                  <a:lnTo>
                    <a:pt x="2934" y="1309"/>
                  </a:lnTo>
                  <a:lnTo>
                    <a:pt x="2898" y="1267"/>
                  </a:lnTo>
                  <a:lnTo>
                    <a:pt x="3096" y="1165"/>
                  </a:lnTo>
                  <a:lnTo>
                    <a:pt x="3126" y="1081"/>
                  </a:lnTo>
                  <a:lnTo>
                    <a:pt x="3048" y="1033"/>
                  </a:lnTo>
                  <a:lnTo>
                    <a:pt x="3109" y="967"/>
                  </a:lnTo>
                  <a:lnTo>
                    <a:pt x="3036" y="904"/>
                  </a:lnTo>
                  <a:lnTo>
                    <a:pt x="2942" y="828"/>
                  </a:lnTo>
                  <a:lnTo>
                    <a:pt x="2764" y="742"/>
                  </a:lnTo>
                  <a:lnTo>
                    <a:pt x="2764" y="667"/>
                  </a:lnTo>
                  <a:lnTo>
                    <a:pt x="2670" y="619"/>
                  </a:lnTo>
                  <a:lnTo>
                    <a:pt x="2631" y="561"/>
                  </a:lnTo>
                  <a:lnTo>
                    <a:pt x="2700" y="469"/>
                  </a:lnTo>
                  <a:lnTo>
                    <a:pt x="2646" y="406"/>
                  </a:lnTo>
                  <a:lnTo>
                    <a:pt x="2571" y="408"/>
                  </a:lnTo>
                  <a:lnTo>
                    <a:pt x="2528" y="306"/>
                  </a:lnTo>
                  <a:lnTo>
                    <a:pt x="2595" y="241"/>
                  </a:lnTo>
                  <a:lnTo>
                    <a:pt x="2480" y="181"/>
                  </a:lnTo>
                  <a:lnTo>
                    <a:pt x="2378" y="208"/>
                  </a:lnTo>
                  <a:lnTo>
                    <a:pt x="2231" y="139"/>
                  </a:lnTo>
                  <a:lnTo>
                    <a:pt x="2115" y="108"/>
                  </a:lnTo>
                  <a:lnTo>
                    <a:pt x="2046" y="21"/>
                  </a:lnTo>
                  <a:lnTo>
                    <a:pt x="1949" y="58"/>
                  </a:lnTo>
                  <a:lnTo>
                    <a:pt x="1814" y="34"/>
                  </a:lnTo>
                  <a:lnTo>
                    <a:pt x="1662" y="36"/>
                  </a:lnTo>
                  <a:lnTo>
                    <a:pt x="1566" y="0"/>
                  </a:lnTo>
                  <a:lnTo>
                    <a:pt x="1569" y="112"/>
                  </a:lnTo>
                  <a:lnTo>
                    <a:pt x="1644" y="106"/>
                  </a:lnTo>
                  <a:lnTo>
                    <a:pt x="1638" y="145"/>
                  </a:lnTo>
                  <a:lnTo>
                    <a:pt x="1536" y="171"/>
                  </a:lnTo>
                  <a:lnTo>
                    <a:pt x="1443" y="202"/>
                  </a:lnTo>
                  <a:lnTo>
                    <a:pt x="1356" y="205"/>
                  </a:lnTo>
                  <a:lnTo>
                    <a:pt x="1350" y="103"/>
                  </a:lnTo>
                  <a:lnTo>
                    <a:pt x="1248" y="106"/>
                  </a:lnTo>
                  <a:lnTo>
                    <a:pt x="1111" y="174"/>
                  </a:lnTo>
                  <a:lnTo>
                    <a:pt x="1014" y="226"/>
                  </a:lnTo>
                  <a:lnTo>
                    <a:pt x="894" y="214"/>
                  </a:lnTo>
                  <a:lnTo>
                    <a:pt x="810" y="121"/>
                  </a:lnTo>
                  <a:lnTo>
                    <a:pt x="710" y="169"/>
                  </a:lnTo>
                  <a:lnTo>
                    <a:pt x="537" y="124"/>
                  </a:lnTo>
                  <a:lnTo>
                    <a:pt x="425" y="139"/>
                  </a:lnTo>
                  <a:lnTo>
                    <a:pt x="380" y="261"/>
                  </a:lnTo>
                  <a:lnTo>
                    <a:pt x="303" y="277"/>
                  </a:lnTo>
                  <a:lnTo>
                    <a:pt x="258" y="283"/>
                  </a:lnTo>
                  <a:lnTo>
                    <a:pt x="185" y="294"/>
                  </a:lnTo>
                  <a:lnTo>
                    <a:pt x="123" y="274"/>
                  </a:lnTo>
                  <a:lnTo>
                    <a:pt x="74" y="324"/>
                  </a:lnTo>
                  <a:lnTo>
                    <a:pt x="0" y="403"/>
                  </a:lnTo>
                  <a:lnTo>
                    <a:pt x="105" y="453"/>
                  </a:lnTo>
                  <a:lnTo>
                    <a:pt x="180" y="409"/>
                  </a:lnTo>
                  <a:lnTo>
                    <a:pt x="335" y="355"/>
                  </a:lnTo>
                  <a:lnTo>
                    <a:pt x="324" y="394"/>
                  </a:lnTo>
                  <a:lnTo>
                    <a:pt x="186" y="493"/>
                  </a:lnTo>
                  <a:lnTo>
                    <a:pt x="195" y="563"/>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3" name="Freeform 6">
              <a:extLst>
                <a:ext uri="{FF2B5EF4-FFF2-40B4-BE49-F238E27FC236}">
                  <a16:creationId xmlns:a16="http://schemas.microsoft.com/office/drawing/2014/main" id="{3AF12550-57BB-6A80-3A83-FD65EC3F4EA0}"/>
                </a:ext>
              </a:extLst>
            </p:cNvPr>
            <p:cNvSpPr/>
            <p:nvPr/>
          </p:nvSpPr>
          <p:spPr bwMode="auto">
            <a:xfrm>
              <a:off x="1176944" y="3902555"/>
              <a:ext cx="1243403" cy="992908"/>
            </a:xfrm>
            <a:custGeom>
              <a:avLst/>
              <a:gdLst>
                <a:gd name="T0" fmla="*/ 0 w 4209"/>
                <a:gd name="T1" fmla="*/ 0 h 3450"/>
                <a:gd name="T2" fmla="*/ 0 w 4209"/>
                <a:gd name="T3" fmla="*/ 0 h 3450"/>
                <a:gd name="T4" fmla="*/ 0 w 4209"/>
                <a:gd name="T5" fmla="*/ 0 h 3450"/>
                <a:gd name="T6" fmla="*/ 0 w 4209"/>
                <a:gd name="T7" fmla="*/ 0 h 3450"/>
                <a:gd name="T8" fmla="*/ 0 w 4209"/>
                <a:gd name="T9" fmla="*/ 0 h 3450"/>
                <a:gd name="T10" fmla="*/ 0 w 4209"/>
                <a:gd name="T11" fmla="*/ 0 h 3450"/>
                <a:gd name="T12" fmla="*/ 0 w 4209"/>
                <a:gd name="T13" fmla="*/ 0 h 3450"/>
                <a:gd name="T14" fmla="*/ 0 w 4209"/>
                <a:gd name="T15" fmla="*/ 0 h 3450"/>
                <a:gd name="T16" fmla="*/ 0 w 4209"/>
                <a:gd name="T17" fmla="*/ 0 h 3450"/>
                <a:gd name="T18" fmla="*/ 0 w 4209"/>
                <a:gd name="T19" fmla="*/ 0 h 3450"/>
                <a:gd name="T20" fmla="*/ 0 w 4209"/>
                <a:gd name="T21" fmla="*/ 0 h 3450"/>
                <a:gd name="T22" fmla="*/ 0 w 4209"/>
                <a:gd name="T23" fmla="*/ 0 h 3450"/>
                <a:gd name="T24" fmla="*/ 0 w 4209"/>
                <a:gd name="T25" fmla="*/ 0 h 3450"/>
                <a:gd name="T26" fmla="*/ 0 w 4209"/>
                <a:gd name="T27" fmla="*/ 0 h 3450"/>
                <a:gd name="T28" fmla="*/ 0 w 4209"/>
                <a:gd name="T29" fmla="*/ 0 h 3450"/>
                <a:gd name="T30" fmla="*/ 0 w 4209"/>
                <a:gd name="T31" fmla="*/ 0 h 3450"/>
                <a:gd name="T32" fmla="*/ 0 w 4209"/>
                <a:gd name="T33" fmla="*/ 0 h 3450"/>
                <a:gd name="T34" fmla="*/ 0 w 4209"/>
                <a:gd name="T35" fmla="*/ 0 h 3450"/>
                <a:gd name="T36" fmla="*/ 0 w 4209"/>
                <a:gd name="T37" fmla="*/ 0 h 3450"/>
                <a:gd name="T38" fmla="*/ 0 w 4209"/>
                <a:gd name="T39" fmla="*/ 0 h 3450"/>
                <a:gd name="T40" fmla="*/ 0 w 4209"/>
                <a:gd name="T41" fmla="*/ 0 h 3450"/>
                <a:gd name="T42" fmla="*/ 0 w 4209"/>
                <a:gd name="T43" fmla="*/ 0 h 3450"/>
                <a:gd name="T44" fmla="*/ 0 w 4209"/>
                <a:gd name="T45" fmla="*/ 0 h 3450"/>
                <a:gd name="T46" fmla="*/ 0 w 4209"/>
                <a:gd name="T47" fmla="*/ 0 h 3450"/>
                <a:gd name="T48" fmla="*/ 0 w 4209"/>
                <a:gd name="T49" fmla="*/ 0 h 3450"/>
                <a:gd name="T50" fmla="*/ 0 w 4209"/>
                <a:gd name="T51" fmla="*/ 0 h 3450"/>
                <a:gd name="T52" fmla="*/ 0 w 4209"/>
                <a:gd name="T53" fmla="*/ 0 h 3450"/>
                <a:gd name="T54" fmla="*/ 0 w 4209"/>
                <a:gd name="T55" fmla="*/ 0 h 3450"/>
                <a:gd name="T56" fmla="*/ 0 w 4209"/>
                <a:gd name="T57" fmla="*/ 0 h 3450"/>
                <a:gd name="T58" fmla="*/ 0 w 4209"/>
                <a:gd name="T59" fmla="*/ 0 h 3450"/>
                <a:gd name="T60" fmla="*/ 0 w 4209"/>
                <a:gd name="T61" fmla="*/ 0 h 3450"/>
                <a:gd name="T62" fmla="*/ 0 w 4209"/>
                <a:gd name="T63" fmla="*/ 0 h 3450"/>
                <a:gd name="T64" fmla="*/ 0 w 4209"/>
                <a:gd name="T65" fmla="*/ 0 h 3450"/>
                <a:gd name="T66" fmla="*/ 0 w 4209"/>
                <a:gd name="T67" fmla="*/ 0 h 3450"/>
                <a:gd name="T68" fmla="*/ 0 w 4209"/>
                <a:gd name="T69" fmla="*/ 0 h 3450"/>
                <a:gd name="T70" fmla="*/ 0 w 4209"/>
                <a:gd name="T71" fmla="*/ 0 h 3450"/>
                <a:gd name="T72" fmla="*/ 0 w 4209"/>
                <a:gd name="T73" fmla="*/ 0 h 3450"/>
                <a:gd name="T74" fmla="*/ 0 w 4209"/>
                <a:gd name="T75" fmla="*/ 0 h 3450"/>
                <a:gd name="T76" fmla="*/ 0 w 4209"/>
                <a:gd name="T77" fmla="*/ 0 h 3450"/>
                <a:gd name="T78" fmla="*/ 0 w 4209"/>
                <a:gd name="T79" fmla="*/ 0 h 3450"/>
                <a:gd name="T80" fmla="*/ 0 w 4209"/>
                <a:gd name="T81" fmla="*/ 0 h 3450"/>
                <a:gd name="T82" fmla="*/ 0 w 4209"/>
                <a:gd name="T83" fmla="*/ 0 h 3450"/>
                <a:gd name="T84" fmla="*/ 0 w 4209"/>
                <a:gd name="T85" fmla="*/ 0 h 3450"/>
                <a:gd name="T86" fmla="*/ 0 w 4209"/>
                <a:gd name="T87" fmla="*/ 0 h 3450"/>
                <a:gd name="T88" fmla="*/ 0 w 4209"/>
                <a:gd name="T89" fmla="*/ 0 h 3450"/>
                <a:gd name="T90" fmla="*/ 0 w 4209"/>
                <a:gd name="T91" fmla="*/ 0 h 3450"/>
                <a:gd name="T92" fmla="*/ 0 w 4209"/>
                <a:gd name="T93" fmla="*/ 0 h 3450"/>
                <a:gd name="T94" fmla="*/ 0 w 4209"/>
                <a:gd name="T95" fmla="*/ 0 h 3450"/>
                <a:gd name="T96" fmla="*/ 0 w 4209"/>
                <a:gd name="T97" fmla="*/ 0 h 3450"/>
                <a:gd name="T98" fmla="*/ 0 w 4209"/>
                <a:gd name="T99" fmla="*/ 0 h 3450"/>
                <a:gd name="T100" fmla="*/ 0 w 4209"/>
                <a:gd name="T101" fmla="*/ 0 h 3450"/>
                <a:gd name="T102" fmla="*/ 0 w 4209"/>
                <a:gd name="T103" fmla="*/ 0 h 3450"/>
                <a:gd name="T104" fmla="*/ 0 w 4209"/>
                <a:gd name="T105" fmla="*/ 0 h 3450"/>
                <a:gd name="T106" fmla="*/ 0 w 4209"/>
                <a:gd name="T107" fmla="*/ 0 h 3450"/>
                <a:gd name="T108" fmla="*/ 0 w 4209"/>
                <a:gd name="T109" fmla="*/ 0 h 3450"/>
                <a:gd name="T110" fmla="*/ 0 w 4209"/>
                <a:gd name="T111" fmla="*/ 0 h 3450"/>
                <a:gd name="T112" fmla="*/ 0 w 4209"/>
                <a:gd name="T113" fmla="*/ 0 h 3450"/>
                <a:gd name="T114" fmla="*/ 0 w 4209"/>
                <a:gd name="T115" fmla="*/ 0 h 3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209" h="3450">
                  <a:moveTo>
                    <a:pt x="3729" y="1814"/>
                  </a:moveTo>
                  <a:lnTo>
                    <a:pt x="3699" y="1654"/>
                  </a:lnTo>
                  <a:lnTo>
                    <a:pt x="3724" y="1459"/>
                  </a:lnTo>
                  <a:lnTo>
                    <a:pt x="3609" y="1384"/>
                  </a:lnTo>
                  <a:lnTo>
                    <a:pt x="3489" y="1399"/>
                  </a:lnTo>
                  <a:lnTo>
                    <a:pt x="3354" y="1394"/>
                  </a:lnTo>
                  <a:lnTo>
                    <a:pt x="3334" y="1439"/>
                  </a:lnTo>
                  <a:lnTo>
                    <a:pt x="3169" y="1414"/>
                  </a:lnTo>
                  <a:lnTo>
                    <a:pt x="3109" y="1304"/>
                  </a:lnTo>
                  <a:lnTo>
                    <a:pt x="3019" y="1244"/>
                  </a:lnTo>
                  <a:lnTo>
                    <a:pt x="2884" y="1199"/>
                  </a:lnTo>
                  <a:lnTo>
                    <a:pt x="2874" y="1324"/>
                  </a:lnTo>
                  <a:lnTo>
                    <a:pt x="2854" y="1439"/>
                  </a:lnTo>
                  <a:lnTo>
                    <a:pt x="2769" y="1544"/>
                  </a:lnTo>
                  <a:lnTo>
                    <a:pt x="2644" y="1514"/>
                  </a:lnTo>
                  <a:lnTo>
                    <a:pt x="2619" y="1604"/>
                  </a:lnTo>
                  <a:lnTo>
                    <a:pt x="2559" y="1684"/>
                  </a:lnTo>
                  <a:lnTo>
                    <a:pt x="2629" y="1789"/>
                  </a:lnTo>
                  <a:lnTo>
                    <a:pt x="2574" y="1909"/>
                  </a:lnTo>
                  <a:lnTo>
                    <a:pt x="2454" y="1964"/>
                  </a:lnTo>
                  <a:lnTo>
                    <a:pt x="2480" y="2075"/>
                  </a:lnTo>
                  <a:lnTo>
                    <a:pt x="2305" y="2015"/>
                  </a:lnTo>
                  <a:lnTo>
                    <a:pt x="2269" y="2128"/>
                  </a:lnTo>
                  <a:lnTo>
                    <a:pt x="2125" y="2134"/>
                  </a:lnTo>
                  <a:lnTo>
                    <a:pt x="2138" y="2234"/>
                  </a:lnTo>
                  <a:lnTo>
                    <a:pt x="2044" y="2296"/>
                  </a:lnTo>
                  <a:lnTo>
                    <a:pt x="2013" y="2389"/>
                  </a:lnTo>
                  <a:lnTo>
                    <a:pt x="1924" y="2374"/>
                  </a:lnTo>
                  <a:lnTo>
                    <a:pt x="1809" y="2456"/>
                  </a:lnTo>
                  <a:lnTo>
                    <a:pt x="1824" y="2555"/>
                  </a:lnTo>
                  <a:lnTo>
                    <a:pt x="1707" y="2569"/>
                  </a:lnTo>
                  <a:lnTo>
                    <a:pt x="1598" y="2579"/>
                  </a:lnTo>
                  <a:lnTo>
                    <a:pt x="1443" y="2509"/>
                  </a:lnTo>
                  <a:lnTo>
                    <a:pt x="1443" y="2658"/>
                  </a:lnTo>
                  <a:lnTo>
                    <a:pt x="1489" y="2788"/>
                  </a:lnTo>
                  <a:lnTo>
                    <a:pt x="1345" y="2772"/>
                  </a:lnTo>
                  <a:lnTo>
                    <a:pt x="1224" y="2818"/>
                  </a:lnTo>
                  <a:lnTo>
                    <a:pt x="1072" y="2743"/>
                  </a:lnTo>
                  <a:lnTo>
                    <a:pt x="1053" y="2866"/>
                  </a:lnTo>
                  <a:lnTo>
                    <a:pt x="745" y="2968"/>
                  </a:lnTo>
                  <a:lnTo>
                    <a:pt x="757" y="3109"/>
                  </a:lnTo>
                  <a:lnTo>
                    <a:pt x="817" y="3196"/>
                  </a:lnTo>
                  <a:lnTo>
                    <a:pt x="768" y="3268"/>
                  </a:lnTo>
                  <a:lnTo>
                    <a:pt x="738" y="3418"/>
                  </a:lnTo>
                  <a:lnTo>
                    <a:pt x="655" y="3450"/>
                  </a:lnTo>
                  <a:lnTo>
                    <a:pt x="543" y="3448"/>
                  </a:lnTo>
                  <a:lnTo>
                    <a:pt x="488" y="3378"/>
                  </a:lnTo>
                  <a:lnTo>
                    <a:pt x="393" y="3403"/>
                  </a:lnTo>
                  <a:lnTo>
                    <a:pt x="288" y="3228"/>
                  </a:lnTo>
                  <a:lnTo>
                    <a:pt x="248" y="2983"/>
                  </a:lnTo>
                  <a:lnTo>
                    <a:pt x="203" y="2389"/>
                  </a:lnTo>
                  <a:lnTo>
                    <a:pt x="168" y="2239"/>
                  </a:lnTo>
                  <a:lnTo>
                    <a:pt x="173" y="2164"/>
                  </a:lnTo>
                  <a:lnTo>
                    <a:pt x="88" y="2069"/>
                  </a:lnTo>
                  <a:lnTo>
                    <a:pt x="53" y="1774"/>
                  </a:lnTo>
                  <a:lnTo>
                    <a:pt x="38" y="1634"/>
                  </a:lnTo>
                  <a:lnTo>
                    <a:pt x="3" y="1429"/>
                  </a:lnTo>
                  <a:lnTo>
                    <a:pt x="8" y="1109"/>
                  </a:lnTo>
                  <a:lnTo>
                    <a:pt x="0" y="910"/>
                  </a:lnTo>
                  <a:lnTo>
                    <a:pt x="34" y="874"/>
                  </a:lnTo>
                  <a:lnTo>
                    <a:pt x="103" y="893"/>
                  </a:lnTo>
                  <a:lnTo>
                    <a:pt x="120" y="901"/>
                  </a:lnTo>
                  <a:lnTo>
                    <a:pt x="129" y="917"/>
                  </a:lnTo>
                  <a:lnTo>
                    <a:pt x="132" y="941"/>
                  </a:lnTo>
                  <a:lnTo>
                    <a:pt x="124" y="965"/>
                  </a:lnTo>
                  <a:lnTo>
                    <a:pt x="133" y="973"/>
                  </a:lnTo>
                  <a:lnTo>
                    <a:pt x="144" y="968"/>
                  </a:lnTo>
                  <a:lnTo>
                    <a:pt x="153" y="982"/>
                  </a:lnTo>
                  <a:lnTo>
                    <a:pt x="159" y="994"/>
                  </a:lnTo>
                  <a:lnTo>
                    <a:pt x="169" y="1000"/>
                  </a:lnTo>
                  <a:lnTo>
                    <a:pt x="174" y="983"/>
                  </a:lnTo>
                  <a:lnTo>
                    <a:pt x="192" y="988"/>
                  </a:lnTo>
                  <a:lnTo>
                    <a:pt x="208" y="995"/>
                  </a:lnTo>
                  <a:lnTo>
                    <a:pt x="222" y="998"/>
                  </a:lnTo>
                  <a:lnTo>
                    <a:pt x="232" y="1004"/>
                  </a:lnTo>
                  <a:lnTo>
                    <a:pt x="243" y="1012"/>
                  </a:lnTo>
                  <a:lnTo>
                    <a:pt x="253" y="1006"/>
                  </a:lnTo>
                  <a:lnTo>
                    <a:pt x="252" y="994"/>
                  </a:lnTo>
                  <a:lnTo>
                    <a:pt x="264" y="982"/>
                  </a:lnTo>
                  <a:lnTo>
                    <a:pt x="270" y="961"/>
                  </a:lnTo>
                  <a:lnTo>
                    <a:pt x="261" y="949"/>
                  </a:lnTo>
                  <a:lnTo>
                    <a:pt x="246" y="946"/>
                  </a:lnTo>
                  <a:lnTo>
                    <a:pt x="240" y="931"/>
                  </a:lnTo>
                  <a:lnTo>
                    <a:pt x="318" y="938"/>
                  </a:lnTo>
                  <a:lnTo>
                    <a:pt x="398" y="795"/>
                  </a:lnTo>
                  <a:lnTo>
                    <a:pt x="379" y="653"/>
                  </a:lnTo>
                  <a:lnTo>
                    <a:pt x="531" y="750"/>
                  </a:lnTo>
                  <a:lnTo>
                    <a:pt x="652" y="647"/>
                  </a:lnTo>
                  <a:lnTo>
                    <a:pt x="634" y="548"/>
                  </a:lnTo>
                  <a:lnTo>
                    <a:pt x="514" y="455"/>
                  </a:lnTo>
                  <a:lnTo>
                    <a:pt x="668" y="335"/>
                  </a:lnTo>
                  <a:lnTo>
                    <a:pt x="818" y="260"/>
                  </a:lnTo>
                  <a:lnTo>
                    <a:pt x="610" y="212"/>
                  </a:lnTo>
                  <a:lnTo>
                    <a:pt x="608" y="90"/>
                  </a:lnTo>
                  <a:lnTo>
                    <a:pt x="724" y="11"/>
                  </a:lnTo>
                  <a:lnTo>
                    <a:pt x="833" y="15"/>
                  </a:lnTo>
                  <a:lnTo>
                    <a:pt x="933" y="0"/>
                  </a:lnTo>
                  <a:lnTo>
                    <a:pt x="968" y="65"/>
                  </a:lnTo>
                  <a:lnTo>
                    <a:pt x="968" y="165"/>
                  </a:lnTo>
                  <a:lnTo>
                    <a:pt x="1103" y="210"/>
                  </a:lnTo>
                  <a:lnTo>
                    <a:pt x="1208" y="245"/>
                  </a:lnTo>
                  <a:lnTo>
                    <a:pt x="1283" y="335"/>
                  </a:lnTo>
                  <a:lnTo>
                    <a:pt x="1743" y="365"/>
                  </a:lnTo>
                  <a:lnTo>
                    <a:pt x="1758" y="470"/>
                  </a:lnTo>
                  <a:lnTo>
                    <a:pt x="1838" y="540"/>
                  </a:lnTo>
                  <a:lnTo>
                    <a:pt x="1958" y="500"/>
                  </a:lnTo>
                  <a:lnTo>
                    <a:pt x="2048" y="440"/>
                  </a:lnTo>
                  <a:lnTo>
                    <a:pt x="2134" y="215"/>
                  </a:lnTo>
                  <a:lnTo>
                    <a:pt x="2319" y="170"/>
                  </a:lnTo>
                  <a:lnTo>
                    <a:pt x="2514" y="165"/>
                  </a:lnTo>
                  <a:lnTo>
                    <a:pt x="2439" y="305"/>
                  </a:lnTo>
                  <a:lnTo>
                    <a:pt x="2554" y="380"/>
                  </a:lnTo>
                  <a:lnTo>
                    <a:pt x="2709" y="375"/>
                  </a:lnTo>
                  <a:lnTo>
                    <a:pt x="2854" y="270"/>
                  </a:lnTo>
                  <a:lnTo>
                    <a:pt x="3129" y="345"/>
                  </a:lnTo>
                  <a:lnTo>
                    <a:pt x="3259" y="255"/>
                  </a:lnTo>
                  <a:lnTo>
                    <a:pt x="3394" y="225"/>
                  </a:lnTo>
                  <a:lnTo>
                    <a:pt x="3504" y="305"/>
                  </a:lnTo>
                  <a:lnTo>
                    <a:pt x="3624" y="290"/>
                  </a:lnTo>
                  <a:lnTo>
                    <a:pt x="3879" y="270"/>
                  </a:lnTo>
                  <a:lnTo>
                    <a:pt x="3956" y="374"/>
                  </a:lnTo>
                  <a:lnTo>
                    <a:pt x="4067" y="402"/>
                  </a:lnTo>
                  <a:lnTo>
                    <a:pt x="3984" y="500"/>
                  </a:lnTo>
                  <a:lnTo>
                    <a:pt x="3969" y="590"/>
                  </a:lnTo>
                  <a:lnTo>
                    <a:pt x="4044" y="740"/>
                  </a:lnTo>
                  <a:lnTo>
                    <a:pt x="4069" y="959"/>
                  </a:lnTo>
                  <a:lnTo>
                    <a:pt x="3964" y="979"/>
                  </a:lnTo>
                  <a:lnTo>
                    <a:pt x="3934" y="1049"/>
                  </a:lnTo>
                  <a:lnTo>
                    <a:pt x="4029" y="1109"/>
                  </a:lnTo>
                  <a:lnTo>
                    <a:pt x="3994" y="1199"/>
                  </a:lnTo>
                  <a:lnTo>
                    <a:pt x="4209" y="1429"/>
                  </a:lnTo>
                  <a:lnTo>
                    <a:pt x="4174" y="1519"/>
                  </a:lnTo>
                  <a:lnTo>
                    <a:pt x="4119" y="1549"/>
                  </a:lnTo>
                  <a:lnTo>
                    <a:pt x="4054" y="1499"/>
                  </a:lnTo>
                  <a:lnTo>
                    <a:pt x="3954" y="1579"/>
                  </a:lnTo>
                  <a:lnTo>
                    <a:pt x="3894" y="1699"/>
                  </a:lnTo>
                  <a:lnTo>
                    <a:pt x="3920" y="1783"/>
                  </a:lnTo>
                  <a:lnTo>
                    <a:pt x="3853" y="1843"/>
                  </a:lnTo>
                  <a:lnTo>
                    <a:pt x="3729" y="1814"/>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4" name="Freeform 7">
              <a:extLst>
                <a:ext uri="{FF2B5EF4-FFF2-40B4-BE49-F238E27FC236}">
                  <a16:creationId xmlns:a16="http://schemas.microsoft.com/office/drawing/2014/main" id="{0F0BFDD2-D42A-5529-3E64-AF585A8EFD1D}"/>
                </a:ext>
              </a:extLst>
            </p:cNvPr>
            <p:cNvSpPr/>
            <p:nvPr/>
          </p:nvSpPr>
          <p:spPr bwMode="auto">
            <a:xfrm>
              <a:off x="1365965" y="4482470"/>
              <a:ext cx="685201" cy="1070614"/>
            </a:xfrm>
            <a:custGeom>
              <a:avLst/>
              <a:gdLst>
                <a:gd name="T0" fmla="*/ 0 w 2321"/>
                <a:gd name="T1" fmla="*/ 0 h 3721"/>
                <a:gd name="T2" fmla="*/ 0 w 2321"/>
                <a:gd name="T3" fmla="*/ 0 h 3721"/>
                <a:gd name="T4" fmla="*/ 0 w 2321"/>
                <a:gd name="T5" fmla="*/ 0 h 3721"/>
                <a:gd name="T6" fmla="*/ 0 w 2321"/>
                <a:gd name="T7" fmla="*/ 0 h 3721"/>
                <a:gd name="T8" fmla="*/ 0 w 2321"/>
                <a:gd name="T9" fmla="*/ 0 h 3721"/>
                <a:gd name="T10" fmla="*/ 0 w 2321"/>
                <a:gd name="T11" fmla="*/ 0 h 3721"/>
                <a:gd name="T12" fmla="*/ 0 w 2321"/>
                <a:gd name="T13" fmla="*/ 0 h 3721"/>
                <a:gd name="T14" fmla="*/ 0 w 2321"/>
                <a:gd name="T15" fmla="*/ 0 h 3721"/>
                <a:gd name="T16" fmla="*/ 0 w 2321"/>
                <a:gd name="T17" fmla="*/ 0 h 3721"/>
                <a:gd name="T18" fmla="*/ 0 w 2321"/>
                <a:gd name="T19" fmla="*/ 0 h 3721"/>
                <a:gd name="T20" fmla="*/ 0 w 2321"/>
                <a:gd name="T21" fmla="*/ 0 h 3721"/>
                <a:gd name="T22" fmla="*/ 0 w 2321"/>
                <a:gd name="T23" fmla="*/ 0 h 3721"/>
                <a:gd name="T24" fmla="*/ 0 w 2321"/>
                <a:gd name="T25" fmla="*/ 0 h 3721"/>
                <a:gd name="T26" fmla="*/ 0 w 2321"/>
                <a:gd name="T27" fmla="*/ 0 h 3721"/>
                <a:gd name="T28" fmla="*/ 0 w 2321"/>
                <a:gd name="T29" fmla="*/ 0 h 3721"/>
                <a:gd name="T30" fmla="*/ 0 w 2321"/>
                <a:gd name="T31" fmla="*/ 0 h 3721"/>
                <a:gd name="T32" fmla="*/ 0 w 2321"/>
                <a:gd name="T33" fmla="*/ 0 h 3721"/>
                <a:gd name="T34" fmla="*/ 0 w 2321"/>
                <a:gd name="T35" fmla="*/ 0 h 3721"/>
                <a:gd name="T36" fmla="*/ 0 w 2321"/>
                <a:gd name="T37" fmla="*/ 0 h 3721"/>
                <a:gd name="T38" fmla="*/ 0 w 2321"/>
                <a:gd name="T39" fmla="*/ 0 h 3721"/>
                <a:gd name="T40" fmla="*/ 0 w 2321"/>
                <a:gd name="T41" fmla="*/ 0 h 3721"/>
                <a:gd name="T42" fmla="*/ 0 w 2321"/>
                <a:gd name="T43" fmla="*/ 0 h 3721"/>
                <a:gd name="T44" fmla="*/ 0 w 2321"/>
                <a:gd name="T45" fmla="*/ 0 h 3721"/>
                <a:gd name="T46" fmla="*/ 0 w 2321"/>
                <a:gd name="T47" fmla="*/ 0 h 3721"/>
                <a:gd name="T48" fmla="*/ 0 w 2321"/>
                <a:gd name="T49" fmla="*/ 0 h 3721"/>
                <a:gd name="T50" fmla="*/ 0 w 2321"/>
                <a:gd name="T51" fmla="*/ 0 h 3721"/>
                <a:gd name="T52" fmla="*/ 0 w 2321"/>
                <a:gd name="T53" fmla="*/ 0 h 3721"/>
                <a:gd name="T54" fmla="*/ 0 w 2321"/>
                <a:gd name="T55" fmla="*/ 0 h 3721"/>
                <a:gd name="T56" fmla="*/ 0 w 2321"/>
                <a:gd name="T57" fmla="*/ 0 h 3721"/>
                <a:gd name="T58" fmla="*/ 0 w 2321"/>
                <a:gd name="T59" fmla="*/ 0 h 3721"/>
                <a:gd name="T60" fmla="*/ 0 w 2321"/>
                <a:gd name="T61" fmla="*/ 0 h 3721"/>
                <a:gd name="T62" fmla="*/ 0 w 2321"/>
                <a:gd name="T63" fmla="*/ 0 h 3721"/>
                <a:gd name="T64" fmla="*/ 0 w 2321"/>
                <a:gd name="T65" fmla="*/ 0 h 3721"/>
                <a:gd name="T66" fmla="*/ 0 w 2321"/>
                <a:gd name="T67" fmla="*/ 0 h 3721"/>
                <a:gd name="T68" fmla="*/ 0 w 2321"/>
                <a:gd name="T69" fmla="*/ 0 h 3721"/>
                <a:gd name="T70" fmla="*/ 0 w 2321"/>
                <a:gd name="T71" fmla="*/ 0 h 3721"/>
                <a:gd name="T72" fmla="*/ 0 w 2321"/>
                <a:gd name="T73" fmla="*/ 0 h 3721"/>
                <a:gd name="T74" fmla="*/ 0 w 2321"/>
                <a:gd name="T75" fmla="*/ 0 h 3721"/>
                <a:gd name="T76" fmla="*/ 0 w 2321"/>
                <a:gd name="T77" fmla="*/ 0 h 3721"/>
                <a:gd name="T78" fmla="*/ 0 w 2321"/>
                <a:gd name="T79" fmla="*/ 0 h 3721"/>
                <a:gd name="T80" fmla="*/ 0 w 2321"/>
                <a:gd name="T81" fmla="*/ 0 h 3721"/>
                <a:gd name="T82" fmla="*/ 0 w 2321"/>
                <a:gd name="T83" fmla="*/ 0 h 3721"/>
                <a:gd name="T84" fmla="*/ 0 w 2321"/>
                <a:gd name="T85" fmla="*/ 0 h 3721"/>
                <a:gd name="T86" fmla="*/ 0 w 2321"/>
                <a:gd name="T87" fmla="*/ 0 h 3721"/>
                <a:gd name="T88" fmla="*/ 0 w 2321"/>
                <a:gd name="T89" fmla="*/ 0 h 3721"/>
                <a:gd name="T90" fmla="*/ 0 w 2321"/>
                <a:gd name="T91" fmla="*/ 0 h 3721"/>
                <a:gd name="T92" fmla="*/ 0 w 2321"/>
                <a:gd name="T93" fmla="*/ 0 h 3721"/>
                <a:gd name="T94" fmla="*/ 0 w 2321"/>
                <a:gd name="T95" fmla="*/ 0 h 37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321" h="3721">
                  <a:moveTo>
                    <a:pt x="880" y="3510"/>
                  </a:moveTo>
                  <a:lnTo>
                    <a:pt x="610" y="3325"/>
                  </a:lnTo>
                  <a:lnTo>
                    <a:pt x="479" y="3120"/>
                  </a:lnTo>
                  <a:lnTo>
                    <a:pt x="339" y="3070"/>
                  </a:lnTo>
                  <a:lnTo>
                    <a:pt x="239" y="2740"/>
                  </a:lnTo>
                  <a:lnTo>
                    <a:pt x="269" y="2625"/>
                  </a:lnTo>
                  <a:lnTo>
                    <a:pt x="249" y="2515"/>
                  </a:lnTo>
                  <a:lnTo>
                    <a:pt x="104" y="2100"/>
                  </a:lnTo>
                  <a:lnTo>
                    <a:pt x="0" y="1888"/>
                  </a:lnTo>
                  <a:lnTo>
                    <a:pt x="59" y="1770"/>
                  </a:lnTo>
                  <a:lnTo>
                    <a:pt x="69" y="1635"/>
                  </a:lnTo>
                  <a:lnTo>
                    <a:pt x="15" y="1437"/>
                  </a:lnTo>
                  <a:lnTo>
                    <a:pt x="99" y="1405"/>
                  </a:lnTo>
                  <a:lnTo>
                    <a:pt x="129" y="1255"/>
                  </a:lnTo>
                  <a:lnTo>
                    <a:pt x="179" y="1185"/>
                  </a:lnTo>
                  <a:lnTo>
                    <a:pt x="119" y="1095"/>
                  </a:lnTo>
                  <a:lnTo>
                    <a:pt x="104" y="955"/>
                  </a:lnTo>
                  <a:lnTo>
                    <a:pt x="415" y="852"/>
                  </a:lnTo>
                  <a:lnTo>
                    <a:pt x="434" y="730"/>
                  </a:lnTo>
                  <a:lnTo>
                    <a:pt x="585" y="805"/>
                  </a:lnTo>
                  <a:lnTo>
                    <a:pt x="705" y="760"/>
                  </a:lnTo>
                  <a:lnTo>
                    <a:pt x="850" y="775"/>
                  </a:lnTo>
                  <a:lnTo>
                    <a:pt x="805" y="640"/>
                  </a:lnTo>
                  <a:lnTo>
                    <a:pt x="805" y="495"/>
                  </a:lnTo>
                  <a:lnTo>
                    <a:pt x="960" y="565"/>
                  </a:lnTo>
                  <a:lnTo>
                    <a:pt x="1075" y="555"/>
                  </a:lnTo>
                  <a:lnTo>
                    <a:pt x="1185" y="540"/>
                  </a:lnTo>
                  <a:lnTo>
                    <a:pt x="1170" y="445"/>
                  </a:lnTo>
                  <a:lnTo>
                    <a:pt x="1285" y="360"/>
                  </a:lnTo>
                  <a:lnTo>
                    <a:pt x="1375" y="375"/>
                  </a:lnTo>
                  <a:lnTo>
                    <a:pt x="1405" y="285"/>
                  </a:lnTo>
                  <a:lnTo>
                    <a:pt x="1500" y="220"/>
                  </a:lnTo>
                  <a:lnTo>
                    <a:pt x="1485" y="120"/>
                  </a:lnTo>
                  <a:lnTo>
                    <a:pt x="1630" y="115"/>
                  </a:lnTo>
                  <a:lnTo>
                    <a:pt x="1665" y="0"/>
                  </a:lnTo>
                  <a:lnTo>
                    <a:pt x="1841" y="60"/>
                  </a:lnTo>
                  <a:lnTo>
                    <a:pt x="1831" y="195"/>
                  </a:lnTo>
                  <a:lnTo>
                    <a:pt x="1901" y="270"/>
                  </a:lnTo>
                  <a:lnTo>
                    <a:pt x="1811" y="345"/>
                  </a:lnTo>
                  <a:lnTo>
                    <a:pt x="1766" y="445"/>
                  </a:lnTo>
                  <a:lnTo>
                    <a:pt x="1856" y="495"/>
                  </a:lnTo>
                  <a:lnTo>
                    <a:pt x="1756" y="625"/>
                  </a:lnTo>
                  <a:lnTo>
                    <a:pt x="1725" y="675"/>
                  </a:lnTo>
                  <a:lnTo>
                    <a:pt x="1796" y="750"/>
                  </a:lnTo>
                  <a:lnTo>
                    <a:pt x="1771" y="865"/>
                  </a:lnTo>
                  <a:lnTo>
                    <a:pt x="1781" y="1030"/>
                  </a:lnTo>
                  <a:lnTo>
                    <a:pt x="1695" y="1110"/>
                  </a:lnTo>
                  <a:lnTo>
                    <a:pt x="1841" y="1150"/>
                  </a:lnTo>
                  <a:lnTo>
                    <a:pt x="1771" y="1230"/>
                  </a:lnTo>
                  <a:lnTo>
                    <a:pt x="1781" y="1315"/>
                  </a:lnTo>
                  <a:lnTo>
                    <a:pt x="1605" y="1320"/>
                  </a:lnTo>
                  <a:lnTo>
                    <a:pt x="1530" y="1395"/>
                  </a:lnTo>
                  <a:lnTo>
                    <a:pt x="1525" y="1530"/>
                  </a:lnTo>
                  <a:lnTo>
                    <a:pt x="1540" y="1630"/>
                  </a:lnTo>
                  <a:lnTo>
                    <a:pt x="1585" y="1740"/>
                  </a:lnTo>
                  <a:lnTo>
                    <a:pt x="1555" y="1860"/>
                  </a:lnTo>
                  <a:lnTo>
                    <a:pt x="1440" y="1860"/>
                  </a:lnTo>
                  <a:lnTo>
                    <a:pt x="1395" y="1950"/>
                  </a:lnTo>
                  <a:lnTo>
                    <a:pt x="1360" y="2080"/>
                  </a:lnTo>
                  <a:lnTo>
                    <a:pt x="1470" y="2175"/>
                  </a:lnTo>
                  <a:lnTo>
                    <a:pt x="1455" y="2265"/>
                  </a:lnTo>
                  <a:lnTo>
                    <a:pt x="1495" y="2325"/>
                  </a:lnTo>
                  <a:lnTo>
                    <a:pt x="1575" y="2215"/>
                  </a:lnTo>
                  <a:lnTo>
                    <a:pt x="1720" y="2250"/>
                  </a:lnTo>
                  <a:lnTo>
                    <a:pt x="1735" y="2340"/>
                  </a:lnTo>
                  <a:lnTo>
                    <a:pt x="1605" y="2400"/>
                  </a:lnTo>
                  <a:lnTo>
                    <a:pt x="1480" y="2365"/>
                  </a:lnTo>
                  <a:lnTo>
                    <a:pt x="1495" y="2455"/>
                  </a:lnTo>
                  <a:lnTo>
                    <a:pt x="1455" y="2530"/>
                  </a:lnTo>
                  <a:lnTo>
                    <a:pt x="1540" y="2545"/>
                  </a:lnTo>
                  <a:lnTo>
                    <a:pt x="1575" y="2500"/>
                  </a:lnTo>
                  <a:lnTo>
                    <a:pt x="1695" y="2485"/>
                  </a:lnTo>
                  <a:lnTo>
                    <a:pt x="1695" y="2560"/>
                  </a:lnTo>
                  <a:lnTo>
                    <a:pt x="1901" y="2530"/>
                  </a:lnTo>
                  <a:lnTo>
                    <a:pt x="1946" y="2460"/>
                  </a:lnTo>
                  <a:lnTo>
                    <a:pt x="2041" y="2475"/>
                  </a:lnTo>
                  <a:lnTo>
                    <a:pt x="2066" y="2590"/>
                  </a:lnTo>
                  <a:lnTo>
                    <a:pt x="2146" y="2655"/>
                  </a:lnTo>
                  <a:lnTo>
                    <a:pt x="2236" y="2665"/>
                  </a:lnTo>
                  <a:lnTo>
                    <a:pt x="2236" y="2785"/>
                  </a:lnTo>
                  <a:lnTo>
                    <a:pt x="2321" y="2815"/>
                  </a:lnTo>
                  <a:lnTo>
                    <a:pt x="2311" y="2910"/>
                  </a:lnTo>
                  <a:lnTo>
                    <a:pt x="2246" y="3000"/>
                  </a:lnTo>
                  <a:lnTo>
                    <a:pt x="2146" y="3075"/>
                  </a:lnTo>
                  <a:lnTo>
                    <a:pt x="1998" y="3060"/>
                  </a:lnTo>
                  <a:lnTo>
                    <a:pt x="1906" y="3015"/>
                  </a:lnTo>
                  <a:lnTo>
                    <a:pt x="1875" y="3120"/>
                  </a:lnTo>
                  <a:lnTo>
                    <a:pt x="1770" y="3207"/>
                  </a:lnTo>
                  <a:lnTo>
                    <a:pt x="1802" y="3310"/>
                  </a:lnTo>
                  <a:lnTo>
                    <a:pt x="1735" y="3390"/>
                  </a:lnTo>
                  <a:lnTo>
                    <a:pt x="1946" y="3460"/>
                  </a:lnTo>
                  <a:lnTo>
                    <a:pt x="1682" y="3630"/>
                  </a:lnTo>
                  <a:lnTo>
                    <a:pt x="1440" y="3625"/>
                  </a:lnTo>
                  <a:lnTo>
                    <a:pt x="1316" y="3721"/>
                  </a:lnTo>
                  <a:lnTo>
                    <a:pt x="1148" y="3691"/>
                  </a:lnTo>
                  <a:lnTo>
                    <a:pt x="990" y="3540"/>
                  </a:lnTo>
                  <a:lnTo>
                    <a:pt x="880" y="351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5" name="Freeform 9">
              <a:extLst>
                <a:ext uri="{FF2B5EF4-FFF2-40B4-BE49-F238E27FC236}">
                  <a16:creationId xmlns:a16="http://schemas.microsoft.com/office/drawing/2014/main" id="{D7C0480E-15D0-87E5-6287-99F32BA6DD39}"/>
                </a:ext>
              </a:extLst>
            </p:cNvPr>
            <p:cNvSpPr/>
            <p:nvPr/>
          </p:nvSpPr>
          <p:spPr bwMode="auto">
            <a:xfrm>
              <a:off x="1376301" y="3164349"/>
              <a:ext cx="1321670" cy="893618"/>
            </a:xfrm>
            <a:custGeom>
              <a:avLst/>
              <a:gdLst>
                <a:gd name="T0" fmla="*/ 0 w 4473"/>
                <a:gd name="T1" fmla="*/ 0 h 3106"/>
                <a:gd name="T2" fmla="*/ 0 w 4473"/>
                <a:gd name="T3" fmla="*/ 0 h 3106"/>
                <a:gd name="T4" fmla="*/ 0 w 4473"/>
                <a:gd name="T5" fmla="*/ 0 h 3106"/>
                <a:gd name="T6" fmla="*/ 0 w 4473"/>
                <a:gd name="T7" fmla="*/ 0 h 3106"/>
                <a:gd name="T8" fmla="*/ 0 w 4473"/>
                <a:gd name="T9" fmla="*/ 0 h 3106"/>
                <a:gd name="T10" fmla="*/ 0 w 4473"/>
                <a:gd name="T11" fmla="*/ 0 h 3106"/>
                <a:gd name="T12" fmla="*/ 0 w 4473"/>
                <a:gd name="T13" fmla="*/ 0 h 3106"/>
                <a:gd name="T14" fmla="*/ 0 w 4473"/>
                <a:gd name="T15" fmla="*/ 0 h 3106"/>
                <a:gd name="T16" fmla="*/ 0 w 4473"/>
                <a:gd name="T17" fmla="*/ 0 h 3106"/>
                <a:gd name="T18" fmla="*/ 0 w 4473"/>
                <a:gd name="T19" fmla="*/ 0 h 3106"/>
                <a:gd name="T20" fmla="*/ 0 w 4473"/>
                <a:gd name="T21" fmla="*/ 0 h 3106"/>
                <a:gd name="T22" fmla="*/ 0 w 4473"/>
                <a:gd name="T23" fmla="*/ 0 h 3106"/>
                <a:gd name="T24" fmla="*/ 0 w 4473"/>
                <a:gd name="T25" fmla="*/ 0 h 3106"/>
                <a:gd name="T26" fmla="*/ 0 w 4473"/>
                <a:gd name="T27" fmla="*/ 0 h 3106"/>
                <a:gd name="T28" fmla="*/ 0 w 4473"/>
                <a:gd name="T29" fmla="*/ 0 h 3106"/>
                <a:gd name="T30" fmla="*/ 0 w 4473"/>
                <a:gd name="T31" fmla="*/ 0 h 3106"/>
                <a:gd name="T32" fmla="*/ 0 w 4473"/>
                <a:gd name="T33" fmla="*/ 0 h 3106"/>
                <a:gd name="T34" fmla="*/ 0 w 4473"/>
                <a:gd name="T35" fmla="*/ 0 h 3106"/>
                <a:gd name="T36" fmla="*/ 0 w 4473"/>
                <a:gd name="T37" fmla="*/ 0 h 3106"/>
                <a:gd name="T38" fmla="*/ 0 w 4473"/>
                <a:gd name="T39" fmla="*/ 0 h 3106"/>
                <a:gd name="T40" fmla="*/ 0 w 4473"/>
                <a:gd name="T41" fmla="*/ 0 h 3106"/>
                <a:gd name="T42" fmla="*/ 0 w 4473"/>
                <a:gd name="T43" fmla="*/ 0 h 3106"/>
                <a:gd name="T44" fmla="*/ 0 w 4473"/>
                <a:gd name="T45" fmla="*/ 0 h 3106"/>
                <a:gd name="T46" fmla="*/ 0 w 4473"/>
                <a:gd name="T47" fmla="*/ 0 h 3106"/>
                <a:gd name="T48" fmla="*/ 0 w 4473"/>
                <a:gd name="T49" fmla="*/ 0 h 3106"/>
                <a:gd name="T50" fmla="*/ 0 w 4473"/>
                <a:gd name="T51" fmla="*/ 0 h 3106"/>
                <a:gd name="T52" fmla="*/ 0 w 4473"/>
                <a:gd name="T53" fmla="*/ 0 h 3106"/>
                <a:gd name="T54" fmla="*/ 0 w 4473"/>
                <a:gd name="T55" fmla="*/ 0 h 3106"/>
                <a:gd name="T56" fmla="*/ 0 w 4473"/>
                <a:gd name="T57" fmla="*/ 0 h 3106"/>
                <a:gd name="T58" fmla="*/ 0 w 4473"/>
                <a:gd name="T59" fmla="*/ 0 h 3106"/>
                <a:gd name="T60" fmla="*/ 0 w 4473"/>
                <a:gd name="T61" fmla="*/ 0 h 3106"/>
                <a:gd name="T62" fmla="*/ 0 w 4473"/>
                <a:gd name="T63" fmla="*/ 0 h 3106"/>
                <a:gd name="T64" fmla="*/ 0 w 4473"/>
                <a:gd name="T65" fmla="*/ 0 h 3106"/>
                <a:gd name="T66" fmla="*/ 0 w 4473"/>
                <a:gd name="T67" fmla="*/ 0 h 3106"/>
                <a:gd name="T68" fmla="*/ 0 w 4473"/>
                <a:gd name="T69" fmla="*/ 0 h 3106"/>
                <a:gd name="T70" fmla="*/ 0 w 4473"/>
                <a:gd name="T71" fmla="*/ 0 h 3106"/>
                <a:gd name="T72" fmla="*/ 0 w 4473"/>
                <a:gd name="T73" fmla="*/ 0 h 3106"/>
                <a:gd name="T74" fmla="*/ 0 w 4473"/>
                <a:gd name="T75" fmla="*/ 0 h 3106"/>
                <a:gd name="T76" fmla="*/ 0 w 4473"/>
                <a:gd name="T77" fmla="*/ 0 h 3106"/>
                <a:gd name="T78" fmla="*/ 0 w 4473"/>
                <a:gd name="T79" fmla="*/ 0 h 3106"/>
                <a:gd name="T80" fmla="*/ 0 w 4473"/>
                <a:gd name="T81" fmla="*/ 0 h 3106"/>
                <a:gd name="T82" fmla="*/ 0 w 4473"/>
                <a:gd name="T83" fmla="*/ 0 h 3106"/>
                <a:gd name="T84" fmla="*/ 0 w 4473"/>
                <a:gd name="T85" fmla="*/ 0 h 3106"/>
                <a:gd name="T86" fmla="*/ 0 w 4473"/>
                <a:gd name="T87" fmla="*/ 0 h 3106"/>
                <a:gd name="T88" fmla="*/ 0 w 4473"/>
                <a:gd name="T89" fmla="*/ 0 h 3106"/>
                <a:gd name="T90" fmla="*/ 0 w 4473"/>
                <a:gd name="T91" fmla="*/ 0 h 3106"/>
                <a:gd name="T92" fmla="*/ 0 w 4473"/>
                <a:gd name="T93" fmla="*/ 0 h 3106"/>
                <a:gd name="T94" fmla="*/ 0 w 4473"/>
                <a:gd name="T95" fmla="*/ 0 h 3106"/>
                <a:gd name="T96" fmla="*/ 0 w 4473"/>
                <a:gd name="T97" fmla="*/ 0 h 3106"/>
                <a:gd name="T98" fmla="*/ 0 w 4473"/>
                <a:gd name="T99" fmla="*/ 0 h 31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473" h="3106">
                  <a:moveTo>
                    <a:pt x="2177" y="0"/>
                  </a:moveTo>
                  <a:lnTo>
                    <a:pt x="2121" y="101"/>
                  </a:lnTo>
                  <a:lnTo>
                    <a:pt x="1997" y="90"/>
                  </a:lnTo>
                  <a:lnTo>
                    <a:pt x="1882" y="225"/>
                  </a:lnTo>
                  <a:lnTo>
                    <a:pt x="1732" y="230"/>
                  </a:lnTo>
                  <a:lnTo>
                    <a:pt x="1566" y="361"/>
                  </a:lnTo>
                  <a:lnTo>
                    <a:pt x="1493" y="466"/>
                  </a:lnTo>
                  <a:lnTo>
                    <a:pt x="1352" y="525"/>
                  </a:lnTo>
                  <a:lnTo>
                    <a:pt x="1353" y="667"/>
                  </a:lnTo>
                  <a:lnTo>
                    <a:pt x="1442" y="811"/>
                  </a:lnTo>
                  <a:lnTo>
                    <a:pt x="1598" y="826"/>
                  </a:lnTo>
                  <a:lnTo>
                    <a:pt x="1757" y="756"/>
                  </a:lnTo>
                  <a:lnTo>
                    <a:pt x="1777" y="920"/>
                  </a:lnTo>
                  <a:lnTo>
                    <a:pt x="1548" y="951"/>
                  </a:lnTo>
                  <a:lnTo>
                    <a:pt x="1479" y="1006"/>
                  </a:lnTo>
                  <a:lnTo>
                    <a:pt x="1520" y="1050"/>
                  </a:lnTo>
                  <a:lnTo>
                    <a:pt x="1478" y="1087"/>
                  </a:lnTo>
                  <a:lnTo>
                    <a:pt x="1584" y="1147"/>
                  </a:lnTo>
                  <a:lnTo>
                    <a:pt x="1625" y="1251"/>
                  </a:lnTo>
                  <a:lnTo>
                    <a:pt x="1554" y="1266"/>
                  </a:lnTo>
                  <a:lnTo>
                    <a:pt x="1473" y="1251"/>
                  </a:lnTo>
                  <a:lnTo>
                    <a:pt x="1493" y="1365"/>
                  </a:lnTo>
                  <a:lnTo>
                    <a:pt x="1563" y="1428"/>
                  </a:lnTo>
                  <a:lnTo>
                    <a:pt x="1506" y="1471"/>
                  </a:lnTo>
                  <a:lnTo>
                    <a:pt x="1445" y="1444"/>
                  </a:lnTo>
                  <a:lnTo>
                    <a:pt x="1397" y="1366"/>
                  </a:lnTo>
                  <a:lnTo>
                    <a:pt x="1323" y="1416"/>
                  </a:lnTo>
                  <a:lnTo>
                    <a:pt x="1161" y="1366"/>
                  </a:lnTo>
                  <a:lnTo>
                    <a:pt x="1071" y="1447"/>
                  </a:lnTo>
                  <a:lnTo>
                    <a:pt x="1037" y="1563"/>
                  </a:lnTo>
                  <a:lnTo>
                    <a:pt x="906" y="1641"/>
                  </a:lnTo>
                  <a:lnTo>
                    <a:pt x="798" y="1560"/>
                  </a:lnTo>
                  <a:lnTo>
                    <a:pt x="831" y="1503"/>
                  </a:lnTo>
                  <a:lnTo>
                    <a:pt x="951" y="1477"/>
                  </a:lnTo>
                  <a:lnTo>
                    <a:pt x="947" y="1390"/>
                  </a:lnTo>
                  <a:lnTo>
                    <a:pt x="924" y="1296"/>
                  </a:lnTo>
                  <a:lnTo>
                    <a:pt x="1027" y="1265"/>
                  </a:lnTo>
                  <a:lnTo>
                    <a:pt x="999" y="1158"/>
                  </a:lnTo>
                  <a:lnTo>
                    <a:pt x="924" y="1101"/>
                  </a:lnTo>
                  <a:lnTo>
                    <a:pt x="803" y="1141"/>
                  </a:lnTo>
                  <a:lnTo>
                    <a:pt x="697" y="1100"/>
                  </a:lnTo>
                  <a:lnTo>
                    <a:pt x="768" y="976"/>
                  </a:lnTo>
                  <a:lnTo>
                    <a:pt x="668" y="960"/>
                  </a:lnTo>
                  <a:lnTo>
                    <a:pt x="618" y="1042"/>
                  </a:lnTo>
                  <a:lnTo>
                    <a:pt x="512" y="1006"/>
                  </a:lnTo>
                  <a:lnTo>
                    <a:pt x="472" y="1220"/>
                  </a:lnTo>
                  <a:lnTo>
                    <a:pt x="512" y="1275"/>
                  </a:lnTo>
                  <a:lnTo>
                    <a:pt x="452" y="1335"/>
                  </a:lnTo>
                  <a:lnTo>
                    <a:pt x="527" y="1370"/>
                  </a:lnTo>
                  <a:lnTo>
                    <a:pt x="572" y="1475"/>
                  </a:lnTo>
                  <a:lnTo>
                    <a:pt x="518" y="1567"/>
                  </a:lnTo>
                  <a:lnTo>
                    <a:pt x="542" y="1686"/>
                  </a:lnTo>
                  <a:lnTo>
                    <a:pt x="352" y="1791"/>
                  </a:lnTo>
                  <a:lnTo>
                    <a:pt x="322" y="1861"/>
                  </a:lnTo>
                  <a:lnTo>
                    <a:pt x="442" y="1926"/>
                  </a:lnTo>
                  <a:lnTo>
                    <a:pt x="332" y="1971"/>
                  </a:lnTo>
                  <a:lnTo>
                    <a:pt x="217" y="1971"/>
                  </a:lnTo>
                  <a:lnTo>
                    <a:pt x="156" y="2036"/>
                  </a:lnTo>
                  <a:lnTo>
                    <a:pt x="234" y="2084"/>
                  </a:lnTo>
                  <a:lnTo>
                    <a:pt x="204" y="2168"/>
                  </a:lnTo>
                  <a:lnTo>
                    <a:pt x="6" y="2270"/>
                  </a:lnTo>
                  <a:lnTo>
                    <a:pt x="42" y="2315"/>
                  </a:lnTo>
                  <a:lnTo>
                    <a:pt x="125" y="2334"/>
                  </a:lnTo>
                  <a:lnTo>
                    <a:pt x="98" y="2384"/>
                  </a:lnTo>
                  <a:lnTo>
                    <a:pt x="23" y="2373"/>
                  </a:lnTo>
                  <a:lnTo>
                    <a:pt x="0" y="2424"/>
                  </a:lnTo>
                  <a:lnTo>
                    <a:pt x="38" y="2498"/>
                  </a:lnTo>
                  <a:lnTo>
                    <a:pt x="47" y="2578"/>
                  </a:lnTo>
                  <a:lnTo>
                    <a:pt x="162" y="2581"/>
                  </a:lnTo>
                  <a:lnTo>
                    <a:pt x="255" y="2566"/>
                  </a:lnTo>
                  <a:lnTo>
                    <a:pt x="291" y="2628"/>
                  </a:lnTo>
                  <a:lnTo>
                    <a:pt x="293" y="2731"/>
                  </a:lnTo>
                  <a:lnTo>
                    <a:pt x="530" y="2809"/>
                  </a:lnTo>
                  <a:lnTo>
                    <a:pt x="608" y="2901"/>
                  </a:lnTo>
                  <a:lnTo>
                    <a:pt x="1067" y="2932"/>
                  </a:lnTo>
                  <a:lnTo>
                    <a:pt x="1082" y="3037"/>
                  </a:lnTo>
                  <a:lnTo>
                    <a:pt x="1162" y="3106"/>
                  </a:lnTo>
                  <a:lnTo>
                    <a:pt x="1292" y="3061"/>
                  </a:lnTo>
                  <a:lnTo>
                    <a:pt x="1371" y="3007"/>
                  </a:lnTo>
                  <a:lnTo>
                    <a:pt x="1457" y="2779"/>
                  </a:lnTo>
                  <a:lnTo>
                    <a:pt x="1642" y="2736"/>
                  </a:lnTo>
                  <a:lnTo>
                    <a:pt x="1835" y="2731"/>
                  </a:lnTo>
                  <a:lnTo>
                    <a:pt x="1762" y="2871"/>
                  </a:lnTo>
                  <a:lnTo>
                    <a:pt x="1878" y="2946"/>
                  </a:lnTo>
                  <a:lnTo>
                    <a:pt x="2028" y="2943"/>
                  </a:lnTo>
                  <a:lnTo>
                    <a:pt x="2178" y="2835"/>
                  </a:lnTo>
                  <a:lnTo>
                    <a:pt x="2452" y="2910"/>
                  </a:lnTo>
                  <a:lnTo>
                    <a:pt x="2584" y="2820"/>
                  </a:lnTo>
                  <a:lnTo>
                    <a:pt x="2721" y="2791"/>
                  </a:lnTo>
                  <a:lnTo>
                    <a:pt x="2827" y="2869"/>
                  </a:lnTo>
                  <a:lnTo>
                    <a:pt x="2956" y="2856"/>
                  </a:lnTo>
                  <a:lnTo>
                    <a:pt x="3203" y="2836"/>
                  </a:lnTo>
                  <a:lnTo>
                    <a:pt x="3278" y="2941"/>
                  </a:lnTo>
                  <a:lnTo>
                    <a:pt x="3393" y="2968"/>
                  </a:lnTo>
                  <a:lnTo>
                    <a:pt x="3498" y="2781"/>
                  </a:lnTo>
                  <a:lnTo>
                    <a:pt x="3528" y="2566"/>
                  </a:lnTo>
                  <a:lnTo>
                    <a:pt x="3663" y="2346"/>
                  </a:lnTo>
                  <a:lnTo>
                    <a:pt x="3768" y="2361"/>
                  </a:lnTo>
                  <a:lnTo>
                    <a:pt x="3903" y="2281"/>
                  </a:lnTo>
                  <a:lnTo>
                    <a:pt x="4038" y="2061"/>
                  </a:lnTo>
                  <a:lnTo>
                    <a:pt x="4161" y="1942"/>
                  </a:lnTo>
                  <a:lnTo>
                    <a:pt x="4083" y="1851"/>
                  </a:lnTo>
                  <a:lnTo>
                    <a:pt x="3948" y="1786"/>
                  </a:lnTo>
                  <a:lnTo>
                    <a:pt x="3874" y="1791"/>
                  </a:lnTo>
                  <a:lnTo>
                    <a:pt x="3903" y="1696"/>
                  </a:lnTo>
                  <a:lnTo>
                    <a:pt x="3880" y="1605"/>
                  </a:lnTo>
                  <a:lnTo>
                    <a:pt x="4042" y="1620"/>
                  </a:lnTo>
                  <a:lnTo>
                    <a:pt x="4186" y="1605"/>
                  </a:lnTo>
                  <a:lnTo>
                    <a:pt x="4313" y="1636"/>
                  </a:lnTo>
                  <a:lnTo>
                    <a:pt x="4473" y="1550"/>
                  </a:lnTo>
                  <a:lnTo>
                    <a:pt x="4398" y="1455"/>
                  </a:lnTo>
                  <a:lnTo>
                    <a:pt x="4443" y="1335"/>
                  </a:lnTo>
                  <a:lnTo>
                    <a:pt x="4403" y="1295"/>
                  </a:lnTo>
                  <a:lnTo>
                    <a:pt x="4448" y="1215"/>
                  </a:lnTo>
                  <a:lnTo>
                    <a:pt x="4398" y="1140"/>
                  </a:lnTo>
                  <a:lnTo>
                    <a:pt x="4238" y="1205"/>
                  </a:lnTo>
                  <a:lnTo>
                    <a:pt x="4053" y="1020"/>
                  </a:lnTo>
                  <a:lnTo>
                    <a:pt x="3908" y="975"/>
                  </a:lnTo>
                  <a:lnTo>
                    <a:pt x="3843" y="875"/>
                  </a:lnTo>
                  <a:lnTo>
                    <a:pt x="3728" y="890"/>
                  </a:lnTo>
                  <a:lnTo>
                    <a:pt x="3653" y="1025"/>
                  </a:lnTo>
                  <a:lnTo>
                    <a:pt x="3513" y="1025"/>
                  </a:lnTo>
                  <a:lnTo>
                    <a:pt x="3503" y="885"/>
                  </a:lnTo>
                  <a:lnTo>
                    <a:pt x="3323" y="975"/>
                  </a:lnTo>
                  <a:lnTo>
                    <a:pt x="3233" y="950"/>
                  </a:lnTo>
                  <a:lnTo>
                    <a:pt x="3263" y="855"/>
                  </a:lnTo>
                  <a:lnTo>
                    <a:pt x="3213" y="765"/>
                  </a:lnTo>
                  <a:lnTo>
                    <a:pt x="3068" y="825"/>
                  </a:lnTo>
                  <a:lnTo>
                    <a:pt x="3003" y="905"/>
                  </a:lnTo>
                  <a:lnTo>
                    <a:pt x="2793" y="950"/>
                  </a:lnTo>
                  <a:lnTo>
                    <a:pt x="2808" y="830"/>
                  </a:lnTo>
                  <a:lnTo>
                    <a:pt x="2678" y="915"/>
                  </a:lnTo>
                  <a:lnTo>
                    <a:pt x="2538" y="825"/>
                  </a:lnTo>
                  <a:lnTo>
                    <a:pt x="2508" y="720"/>
                  </a:lnTo>
                  <a:lnTo>
                    <a:pt x="2393" y="740"/>
                  </a:lnTo>
                  <a:lnTo>
                    <a:pt x="2333" y="825"/>
                  </a:lnTo>
                  <a:lnTo>
                    <a:pt x="2422" y="970"/>
                  </a:lnTo>
                  <a:lnTo>
                    <a:pt x="2448" y="1095"/>
                  </a:lnTo>
                  <a:lnTo>
                    <a:pt x="2453" y="1205"/>
                  </a:lnTo>
                  <a:lnTo>
                    <a:pt x="2558" y="1230"/>
                  </a:lnTo>
                  <a:lnTo>
                    <a:pt x="2544" y="1381"/>
                  </a:lnTo>
                  <a:lnTo>
                    <a:pt x="2433" y="1410"/>
                  </a:lnTo>
                  <a:lnTo>
                    <a:pt x="2348" y="1325"/>
                  </a:lnTo>
                  <a:lnTo>
                    <a:pt x="2257" y="1350"/>
                  </a:lnTo>
                  <a:lnTo>
                    <a:pt x="2192" y="1230"/>
                  </a:lnTo>
                  <a:lnTo>
                    <a:pt x="2167" y="1050"/>
                  </a:lnTo>
                  <a:lnTo>
                    <a:pt x="2222" y="930"/>
                  </a:lnTo>
                  <a:lnTo>
                    <a:pt x="2212" y="755"/>
                  </a:lnTo>
                  <a:lnTo>
                    <a:pt x="2288" y="650"/>
                  </a:lnTo>
                  <a:lnTo>
                    <a:pt x="2423" y="675"/>
                  </a:lnTo>
                  <a:lnTo>
                    <a:pt x="2498" y="560"/>
                  </a:lnTo>
                  <a:lnTo>
                    <a:pt x="2558" y="425"/>
                  </a:lnTo>
                  <a:lnTo>
                    <a:pt x="2618" y="315"/>
                  </a:lnTo>
                  <a:lnTo>
                    <a:pt x="2603" y="170"/>
                  </a:lnTo>
                  <a:lnTo>
                    <a:pt x="2543" y="50"/>
                  </a:lnTo>
                  <a:lnTo>
                    <a:pt x="2363" y="0"/>
                  </a:lnTo>
                  <a:lnTo>
                    <a:pt x="2177" y="0"/>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6" name="Freeform 10">
              <a:extLst>
                <a:ext uri="{FF2B5EF4-FFF2-40B4-BE49-F238E27FC236}">
                  <a16:creationId xmlns:a16="http://schemas.microsoft.com/office/drawing/2014/main" id="{E925D704-F781-BC2C-3050-B0C06A2D1DC1}"/>
                </a:ext>
              </a:extLst>
            </p:cNvPr>
            <p:cNvSpPr/>
            <p:nvPr/>
          </p:nvSpPr>
          <p:spPr bwMode="auto">
            <a:xfrm>
              <a:off x="1866574" y="2607458"/>
              <a:ext cx="1083916" cy="1015932"/>
            </a:xfrm>
            <a:custGeom>
              <a:avLst/>
              <a:gdLst>
                <a:gd name="T0" fmla="*/ 0 w 3670"/>
                <a:gd name="T1" fmla="*/ 0 h 3530"/>
                <a:gd name="T2" fmla="*/ 0 w 3670"/>
                <a:gd name="T3" fmla="*/ 0 h 3530"/>
                <a:gd name="T4" fmla="*/ 0 w 3670"/>
                <a:gd name="T5" fmla="*/ 0 h 3530"/>
                <a:gd name="T6" fmla="*/ 0 w 3670"/>
                <a:gd name="T7" fmla="*/ 0 h 3530"/>
                <a:gd name="T8" fmla="*/ 0 w 3670"/>
                <a:gd name="T9" fmla="*/ 0 h 3530"/>
                <a:gd name="T10" fmla="*/ 0 w 3670"/>
                <a:gd name="T11" fmla="*/ 0 h 3530"/>
                <a:gd name="T12" fmla="*/ 0 w 3670"/>
                <a:gd name="T13" fmla="*/ 0 h 3530"/>
                <a:gd name="T14" fmla="*/ 0 w 3670"/>
                <a:gd name="T15" fmla="*/ 0 h 3530"/>
                <a:gd name="T16" fmla="*/ 0 w 3670"/>
                <a:gd name="T17" fmla="*/ 0 h 3530"/>
                <a:gd name="T18" fmla="*/ 0 w 3670"/>
                <a:gd name="T19" fmla="*/ 0 h 3530"/>
                <a:gd name="T20" fmla="*/ 0 w 3670"/>
                <a:gd name="T21" fmla="*/ 0 h 3530"/>
                <a:gd name="T22" fmla="*/ 0 w 3670"/>
                <a:gd name="T23" fmla="*/ 0 h 3530"/>
                <a:gd name="T24" fmla="*/ 0 w 3670"/>
                <a:gd name="T25" fmla="*/ 0 h 3530"/>
                <a:gd name="T26" fmla="*/ 0 w 3670"/>
                <a:gd name="T27" fmla="*/ 0 h 3530"/>
                <a:gd name="T28" fmla="*/ 0 w 3670"/>
                <a:gd name="T29" fmla="*/ 0 h 3530"/>
                <a:gd name="T30" fmla="*/ 0 w 3670"/>
                <a:gd name="T31" fmla="*/ 0 h 3530"/>
                <a:gd name="T32" fmla="*/ 0 w 3670"/>
                <a:gd name="T33" fmla="*/ 0 h 3530"/>
                <a:gd name="T34" fmla="*/ 0 w 3670"/>
                <a:gd name="T35" fmla="*/ 0 h 3530"/>
                <a:gd name="T36" fmla="*/ 0 w 3670"/>
                <a:gd name="T37" fmla="*/ 0 h 3530"/>
                <a:gd name="T38" fmla="*/ 0 w 3670"/>
                <a:gd name="T39" fmla="*/ 0 h 3530"/>
                <a:gd name="T40" fmla="*/ 0 w 3670"/>
                <a:gd name="T41" fmla="*/ 0 h 3530"/>
                <a:gd name="T42" fmla="*/ 0 w 3670"/>
                <a:gd name="T43" fmla="*/ 0 h 3530"/>
                <a:gd name="T44" fmla="*/ 0 w 3670"/>
                <a:gd name="T45" fmla="*/ 0 h 3530"/>
                <a:gd name="T46" fmla="*/ 0 w 3670"/>
                <a:gd name="T47" fmla="*/ 0 h 3530"/>
                <a:gd name="T48" fmla="*/ 0 w 3670"/>
                <a:gd name="T49" fmla="*/ 0 h 3530"/>
                <a:gd name="T50" fmla="*/ 0 w 3670"/>
                <a:gd name="T51" fmla="*/ 0 h 3530"/>
                <a:gd name="T52" fmla="*/ 0 w 3670"/>
                <a:gd name="T53" fmla="*/ 0 h 3530"/>
                <a:gd name="T54" fmla="*/ 0 w 3670"/>
                <a:gd name="T55" fmla="*/ 0 h 3530"/>
                <a:gd name="T56" fmla="*/ 0 w 3670"/>
                <a:gd name="T57" fmla="*/ 0 h 3530"/>
                <a:gd name="T58" fmla="*/ 0 w 3670"/>
                <a:gd name="T59" fmla="*/ 0 h 3530"/>
                <a:gd name="T60" fmla="*/ 0 w 3670"/>
                <a:gd name="T61" fmla="*/ 0 h 3530"/>
                <a:gd name="T62" fmla="*/ 0 w 3670"/>
                <a:gd name="T63" fmla="*/ 0 h 3530"/>
                <a:gd name="T64" fmla="*/ 0 w 3670"/>
                <a:gd name="T65" fmla="*/ 0 h 3530"/>
                <a:gd name="T66" fmla="*/ 0 w 3670"/>
                <a:gd name="T67" fmla="*/ 0 h 3530"/>
                <a:gd name="T68" fmla="*/ 0 w 3670"/>
                <a:gd name="T69" fmla="*/ 0 h 3530"/>
                <a:gd name="T70" fmla="*/ 0 w 3670"/>
                <a:gd name="T71" fmla="*/ 0 h 3530"/>
                <a:gd name="T72" fmla="*/ 0 w 3670"/>
                <a:gd name="T73" fmla="*/ 0 h 3530"/>
                <a:gd name="T74" fmla="*/ 0 w 3670"/>
                <a:gd name="T75" fmla="*/ 0 h 3530"/>
                <a:gd name="T76" fmla="*/ 0 w 3670"/>
                <a:gd name="T77" fmla="*/ 0 h 3530"/>
                <a:gd name="T78" fmla="*/ 0 w 3670"/>
                <a:gd name="T79" fmla="*/ 0 h 3530"/>
                <a:gd name="T80" fmla="*/ 0 w 3670"/>
                <a:gd name="T81" fmla="*/ 0 h 3530"/>
                <a:gd name="T82" fmla="*/ 0 w 3670"/>
                <a:gd name="T83" fmla="*/ 0 h 3530"/>
                <a:gd name="T84" fmla="*/ 0 w 3670"/>
                <a:gd name="T85" fmla="*/ 0 h 3530"/>
                <a:gd name="T86" fmla="*/ 0 w 3670"/>
                <a:gd name="T87" fmla="*/ 0 h 3530"/>
                <a:gd name="T88" fmla="*/ 0 w 3670"/>
                <a:gd name="T89" fmla="*/ 0 h 3530"/>
                <a:gd name="T90" fmla="*/ 0 w 3670"/>
                <a:gd name="T91" fmla="*/ 0 h 3530"/>
                <a:gd name="T92" fmla="*/ 0 w 3670"/>
                <a:gd name="T93" fmla="*/ 0 h 3530"/>
                <a:gd name="T94" fmla="*/ 0 w 3670"/>
                <a:gd name="T95" fmla="*/ 0 h 3530"/>
                <a:gd name="T96" fmla="*/ 0 w 3670"/>
                <a:gd name="T97" fmla="*/ 0 h 3530"/>
                <a:gd name="T98" fmla="*/ 0 w 3670"/>
                <a:gd name="T99" fmla="*/ 0 h 3530"/>
                <a:gd name="T100" fmla="*/ 0 w 3670"/>
                <a:gd name="T101" fmla="*/ 0 h 3530"/>
                <a:gd name="T102" fmla="*/ 0 w 3670"/>
                <a:gd name="T103" fmla="*/ 0 h 35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670" h="3530">
                  <a:moveTo>
                    <a:pt x="120" y="1401"/>
                  </a:moveTo>
                  <a:lnTo>
                    <a:pt x="105" y="1506"/>
                  </a:lnTo>
                  <a:lnTo>
                    <a:pt x="235" y="1673"/>
                  </a:lnTo>
                  <a:lnTo>
                    <a:pt x="211" y="1815"/>
                  </a:lnTo>
                  <a:lnTo>
                    <a:pt x="161" y="1968"/>
                  </a:lnTo>
                  <a:lnTo>
                    <a:pt x="331" y="1896"/>
                  </a:lnTo>
                  <a:lnTo>
                    <a:pt x="431" y="1909"/>
                  </a:lnTo>
                  <a:lnTo>
                    <a:pt x="506" y="1864"/>
                  </a:lnTo>
                  <a:lnTo>
                    <a:pt x="517" y="1936"/>
                  </a:lnTo>
                  <a:lnTo>
                    <a:pt x="705" y="1936"/>
                  </a:lnTo>
                  <a:lnTo>
                    <a:pt x="886" y="1984"/>
                  </a:lnTo>
                  <a:lnTo>
                    <a:pt x="946" y="2104"/>
                  </a:lnTo>
                  <a:lnTo>
                    <a:pt x="961" y="2248"/>
                  </a:lnTo>
                  <a:lnTo>
                    <a:pt x="898" y="2367"/>
                  </a:lnTo>
                  <a:lnTo>
                    <a:pt x="842" y="2493"/>
                  </a:lnTo>
                  <a:lnTo>
                    <a:pt x="767" y="2611"/>
                  </a:lnTo>
                  <a:lnTo>
                    <a:pt x="631" y="2584"/>
                  </a:lnTo>
                  <a:lnTo>
                    <a:pt x="554" y="2692"/>
                  </a:lnTo>
                  <a:lnTo>
                    <a:pt x="565" y="2866"/>
                  </a:lnTo>
                  <a:lnTo>
                    <a:pt x="510" y="2985"/>
                  </a:lnTo>
                  <a:lnTo>
                    <a:pt x="535" y="3164"/>
                  </a:lnTo>
                  <a:lnTo>
                    <a:pt x="599" y="3284"/>
                  </a:lnTo>
                  <a:lnTo>
                    <a:pt x="689" y="3258"/>
                  </a:lnTo>
                  <a:lnTo>
                    <a:pt x="776" y="3345"/>
                  </a:lnTo>
                  <a:lnTo>
                    <a:pt x="887" y="3314"/>
                  </a:lnTo>
                  <a:lnTo>
                    <a:pt x="901" y="3162"/>
                  </a:lnTo>
                  <a:lnTo>
                    <a:pt x="796" y="3140"/>
                  </a:lnTo>
                  <a:lnTo>
                    <a:pt x="791" y="3032"/>
                  </a:lnTo>
                  <a:lnTo>
                    <a:pt x="766" y="2908"/>
                  </a:lnTo>
                  <a:lnTo>
                    <a:pt x="677" y="2761"/>
                  </a:lnTo>
                  <a:lnTo>
                    <a:pt x="737" y="2673"/>
                  </a:lnTo>
                  <a:lnTo>
                    <a:pt x="848" y="2655"/>
                  </a:lnTo>
                  <a:lnTo>
                    <a:pt x="883" y="2763"/>
                  </a:lnTo>
                  <a:lnTo>
                    <a:pt x="1019" y="2851"/>
                  </a:lnTo>
                  <a:lnTo>
                    <a:pt x="1150" y="2766"/>
                  </a:lnTo>
                  <a:lnTo>
                    <a:pt x="1135" y="2883"/>
                  </a:lnTo>
                  <a:lnTo>
                    <a:pt x="1346" y="2841"/>
                  </a:lnTo>
                  <a:lnTo>
                    <a:pt x="1411" y="2760"/>
                  </a:lnTo>
                  <a:lnTo>
                    <a:pt x="1555" y="2701"/>
                  </a:lnTo>
                  <a:lnTo>
                    <a:pt x="1604" y="2791"/>
                  </a:lnTo>
                  <a:lnTo>
                    <a:pt x="1574" y="2887"/>
                  </a:lnTo>
                  <a:lnTo>
                    <a:pt x="1669" y="2910"/>
                  </a:lnTo>
                  <a:lnTo>
                    <a:pt x="1845" y="2821"/>
                  </a:lnTo>
                  <a:lnTo>
                    <a:pt x="1855" y="2958"/>
                  </a:lnTo>
                  <a:lnTo>
                    <a:pt x="1994" y="2960"/>
                  </a:lnTo>
                  <a:lnTo>
                    <a:pt x="2072" y="2824"/>
                  </a:lnTo>
                  <a:lnTo>
                    <a:pt x="2185" y="2811"/>
                  </a:lnTo>
                  <a:lnTo>
                    <a:pt x="2249" y="2908"/>
                  </a:lnTo>
                  <a:lnTo>
                    <a:pt x="2392" y="2952"/>
                  </a:lnTo>
                  <a:lnTo>
                    <a:pt x="2578" y="3138"/>
                  </a:lnTo>
                  <a:lnTo>
                    <a:pt x="2740" y="3075"/>
                  </a:lnTo>
                  <a:lnTo>
                    <a:pt x="2791" y="3150"/>
                  </a:lnTo>
                  <a:lnTo>
                    <a:pt x="2744" y="3230"/>
                  </a:lnTo>
                  <a:lnTo>
                    <a:pt x="2786" y="3270"/>
                  </a:lnTo>
                  <a:lnTo>
                    <a:pt x="2741" y="3387"/>
                  </a:lnTo>
                  <a:lnTo>
                    <a:pt x="2816" y="3485"/>
                  </a:lnTo>
                  <a:lnTo>
                    <a:pt x="2920" y="3530"/>
                  </a:lnTo>
                  <a:lnTo>
                    <a:pt x="3031" y="3485"/>
                  </a:lnTo>
                  <a:lnTo>
                    <a:pt x="3090" y="3405"/>
                  </a:lnTo>
                  <a:lnTo>
                    <a:pt x="3115" y="3215"/>
                  </a:lnTo>
                  <a:lnTo>
                    <a:pt x="3175" y="3150"/>
                  </a:lnTo>
                  <a:lnTo>
                    <a:pt x="3090" y="2990"/>
                  </a:lnTo>
                  <a:lnTo>
                    <a:pt x="3040" y="2881"/>
                  </a:lnTo>
                  <a:lnTo>
                    <a:pt x="3075" y="2761"/>
                  </a:lnTo>
                  <a:lnTo>
                    <a:pt x="3280" y="2641"/>
                  </a:lnTo>
                  <a:lnTo>
                    <a:pt x="3445" y="2491"/>
                  </a:lnTo>
                  <a:lnTo>
                    <a:pt x="3655" y="2491"/>
                  </a:lnTo>
                  <a:lnTo>
                    <a:pt x="3670" y="2406"/>
                  </a:lnTo>
                  <a:lnTo>
                    <a:pt x="3420" y="2316"/>
                  </a:lnTo>
                  <a:lnTo>
                    <a:pt x="3450" y="2151"/>
                  </a:lnTo>
                  <a:lnTo>
                    <a:pt x="3330" y="2116"/>
                  </a:lnTo>
                  <a:lnTo>
                    <a:pt x="3415" y="2026"/>
                  </a:lnTo>
                  <a:lnTo>
                    <a:pt x="3570" y="2011"/>
                  </a:lnTo>
                  <a:lnTo>
                    <a:pt x="3420" y="1881"/>
                  </a:lnTo>
                  <a:lnTo>
                    <a:pt x="3329" y="1732"/>
                  </a:lnTo>
                  <a:lnTo>
                    <a:pt x="3287" y="1579"/>
                  </a:lnTo>
                  <a:lnTo>
                    <a:pt x="3149" y="1546"/>
                  </a:lnTo>
                  <a:lnTo>
                    <a:pt x="3056" y="1625"/>
                  </a:lnTo>
                  <a:lnTo>
                    <a:pt x="2776" y="1522"/>
                  </a:lnTo>
                  <a:lnTo>
                    <a:pt x="2740" y="1430"/>
                  </a:lnTo>
                  <a:lnTo>
                    <a:pt x="2624" y="1447"/>
                  </a:lnTo>
                  <a:lnTo>
                    <a:pt x="2440" y="1326"/>
                  </a:lnTo>
                  <a:lnTo>
                    <a:pt x="2354" y="1381"/>
                  </a:lnTo>
                  <a:lnTo>
                    <a:pt x="1939" y="1067"/>
                  </a:lnTo>
                  <a:lnTo>
                    <a:pt x="1457" y="872"/>
                  </a:lnTo>
                  <a:lnTo>
                    <a:pt x="1185" y="811"/>
                  </a:lnTo>
                  <a:lnTo>
                    <a:pt x="970" y="706"/>
                  </a:lnTo>
                  <a:lnTo>
                    <a:pt x="825" y="601"/>
                  </a:lnTo>
                  <a:lnTo>
                    <a:pt x="882" y="509"/>
                  </a:lnTo>
                  <a:lnTo>
                    <a:pt x="735" y="452"/>
                  </a:lnTo>
                  <a:lnTo>
                    <a:pt x="645" y="352"/>
                  </a:lnTo>
                  <a:lnTo>
                    <a:pt x="475" y="447"/>
                  </a:lnTo>
                  <a:lnTo>
                    <a:pt x="355" y="352"/>
                  </a:lnTo>
                  <a:lnTo>
                    <a:pt x="355" y="257"/>
                  </a:lnTo>
                  <a:lnTo>
                    <a:pt x="402" y="80"/>
                  </a:lnTo>
                  <a:lnTo>
                    <a:pt x="247" y="0"/>
                  </a:lnTo>
                  <a:lnTo>
                    <a:pt x="195" y="112"/>
                  </a:lnTo>
                  <a:lnTo>
                    <a:pt x="75" y="217"/>
                  </a:lnTo>
                  <a:lnTo>
                    <a:pt x="0" y="397"/>
                  </a:lnTo>
                  <a:lnTo>
                    <a:pt x="30" y="577"/>
                  </a:lnTo>
                  <a:lnTo>
                    <a:pt x="60" y="751"/>
                  </a:lnTo>
                  <a:lnTo>
                    <a:pt x="48" y="798"/>
                  </a:lnTo>
                  <a:lnTo>
                    <a:pt x="91" y="848"/>
                  </a:lnTo>
                  <a:lnTo>
                    <a:pt x="117" y="902"/>
                  </a:lnTo>
                  <a:lnTo>
                    <a:pt x="127" y="977"/>
                  </a:lnTo>
                  <a:lnTo>
                    <a:pt x="210" y="1096"/>
                  </a:lnTo>
                  <a:lnTo>
                    <a:pt x="208" y="1220"/>
                  </a:lnTo>
                  <a:lnTo>
                    <a:pt x="120" y="1401"/>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17" name="Freeform 11">
              <a:extLst>
                <a:ext uri="{FF2B5EF4-FFF2-40B4-BE49-F238E27FC236}">
                  <a16:creationId xmlns:a16="http://schemas.microsoft.com/office/drawing/2014/main" id="{507BDCCD-FFF4-64AB-8724-A6DAF468E1B8}"/>
                </a:ext>
              </a:extLst>
            </p:cNvPr>
            <p:cNvSpPr/>
            <p:nvPr/>
          </p:nvSpPr>
          <p:spPr bwMode="auto">
            <a:xfrm>
              <a:off x="2314023" y="3587414"/>
              <a:ext cx="615795" cy="990030"/>
            </a:xfrm>
            <a:custGeom>
              <a:avLst/>
              <a:gdLst>
                <a:gd name="T0" fmla="*/ 0 w 2085"/>
                <a:gd name="T1" fmla="*/ 0 h 3441"/>
                <a:gd name="T2" fmla="*/ 0 w 2085"/>
                <a:gd name="T3" fmla="*/ 0 h 3441"/>
                <a:gd name="T4" fmla="*/ 0 w 2085"/>
                <a:gd name="T5" fmla="*/ 0 h 3441"/>
                <a:gd name="T6" fmla="*/ 0 w 2085"/>
                <a:gd name="T7" fmla="*/ 0 h 3441"/>
                <a:gd name="T8" fmla="*/ 0 w 2085"/>
                <a:gd name="T9" fmla="*/ 0 h 3441"/>
                <a:gd name="T10" fmla="*/ 0 w 2085"/>
                <a:gd name="T11" fmla="*/ 0 h 3441"/>
                <a:gd name="T12" fmla="*/ 0 w 2085"/>
                <a:gd name="T13" fmla="*/ 0 h 3441"/>
                <a:gd name="T14" fmla="*/ 0 w 2085"/>
                <a:gd name="T15" fmla="*/ 0 h 3441"/>
                <a:gd name="T16" fmla="*/ 0 w 2085"/>
                <a:gd name="T17" fmla="*/ 0 h 3441"/>
                <a:gd name="T18" fmla="*/ 0 w 2085"/>
                <a:gd name="T19" fmla="*/ 0 h 3441"/>
                <a:gd name="T20" fmla="*/ 0 w 2085"/>
                <a:gd name="T21" fmla="*/ 0 h 3441"/>
                <a:gd name="T22" fmla="*/ 0 w 2085"/>
                <a:gd name="T23" fmla="*/ 0 h 3441"/>
                <a:gd name="T24" fmla="*/ 0 w 2085"/>
                <a:gd name="T25" fmla="*/ 0 h 3441"/>
                <a:gd name="T26" fmla="*/ 0 w 2085"/>
                <a:gd name="T27" fmla="*/ 0 h 3441"/>
                <a:gd name="T28" fmla="*/ 0 w 2085"/>
                <a:gd name="T29" fmla="*/ 0 h 3441"/>
                <a:gd name="T30" fmla="*/ 0 w 2085"/>
                <a:gd name="T31" fmla="*/ 0 h 3441"/>
                <a:gd name="T32" fmla="*/ 0 w 2085"/>
                <a:gd name="T33" fmla="*/ 0 h 3441"/>
                <a:gd name="T34" fmla="*/ 0 w 2085"/>
                <a:gd name="T35" fmla="*/ 0 h 3441"/>
                <a:gd name="T36" fmla="*/ 0 w 2085"/>
                <a:gd name="T37" fmla="*/ 0 h 3441"/>
                <a:gd name="T38" fmla="*/ 0 w 2085"/>
                <a:gd name="T39" fmla="*/ 0 h 3441"/>
                <a:gd name="T40" fmla="*/ 0 w 2085"/>
                <a:gd name="T41" fmla="*/ 0 h 3441"/>
                <a:gd name="T42" fmla="*/ 0 w 2085"/>
                <a:gd name="T43" fmla="*/ 0 h 3441"/>
                <a:gd name="T44" fmla="*/ 0 w 2085"/>
                <a:gd name="T45" fmla="*/ 0 h 3441"/>
                <a:gd name="T46" fmla="*/ 0 w 2085"/>
                <a:gd name="T47" fmla="*/ 0 h 3441"/>
                <a:gd name="T48" fmla="*/ 0 w 2085"/>
                <a:gd name="T49" fmla="*/ 0 h 3441"/>
                <a:gd name="T50" fmla="*/ 0 w 2085"/>
                <a:gd name="T51" fmla="*/ 0 h 3441"/>
                <a:gd name="T52" fmla="*/ 0 w 2085"/>
                <a:gd name="T53" fmla="*/ 0 h 3441"/>
                <a:gd name="T54" fmla="*/ 0 w 2085"/>
                <a:gd name="T55" fmla="*/ 0 h 3441"/>
                <a:gd name="T56" fmla="*/ 0 w 2085"/>
                <a:gd name="T57" fmla="*/ 0 h 3441"/>
                <a:gd name="T58" fmla="*/ 0 w 2085"/>
                <a:gd name="T59" fmla="*/ 0 h 3441"/>
                <a:gd name="T60" fmla="*/ 0 w 2085"/>
                <a:gd name="T61" fmla="*/ 0 h 3441"/>
                <a:gd name="T62" fmla="*/ 0 w 2085"/>
                <a:gd name="T63" fmla="*/ 0 h 3441"/>
                <a:gd name="T64" fmla="*/ 0 w 2085"/>
                <a:gd name="T65" fmla="*/ 0 h 3441"/>
                <a:gd name="T66" fmla="*/ 0 w 2085"/>
                <a:gd name="T67" fmla="*/ 0 h 3441"/>
                <a:gd name="T68" fmla="*/ 0 w 2085"/>
                <a:gd name="T69" fmla="*/ 0 h 3441"/>
                <a:gd name="T70" fmla="*/ 0 w 2085"/>
                <a:gd name="T71" fmla="*/ 0 h 3441"/>
                <a:gd name="T72" fmla="*/ 0 w 2085"/>
                <a:gd name="T73" fmla="*/ 0 h 34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5" h="3441">
                  <a:moveTo>
                    <a:pt x="1575" y="0"/>
                  </a:moveTo>
                  <a:lnTo>
                    <a:pt x="1695" y="125"/>
                  </a:lnTo>
                  <a:lnTo>
                    <a:pt x="1800" y="260"/>
                  </a:lnTo>
                  <a:lnTo>
                    <a:pt x="1920" y="215"/>
                  </a:lnTo>
                  <a:lnTo>
                    <a:pt x="1905" y="425"/>
                  </a:lnTo>
                  <a:lnTo>
                    <a:pt x="1960" y="540"/>
                  </a:lnTo>
                  <a:lnTo>
                    <a:pt x="2080" y="570"/>
                  </a:lnTo>
                  <a:lnTo>
                    <a:pt x="2085" y="660"/>
                  </a:lnTo>
                  <a:lnTo>
                    <a:pt x="1930" y="815"/>
                  </a:lnTo>
                  <a:lnTo>
                    <a:pt x="1919" y="891"/>
                  </a:lnTo>
                  <a:lnTo>
                    <a:pt x="1711" y="1052"/>
                  </a:lnTo>
                  <a:lnTo>
                    <a:pt x="1710" y="1190"/>
                  </a:lnTo>
                  <a:lnTo>
                    <a:pt x="1615" y="1325"/>
                  </a:lnTo>
                  <a:lnTo>
                    <a:pt x="1606" y="1484"/>
                  </a:lnTo>
                  <a:lnTo>
                    <a:pt x="1469" y="1581"/>
                  </a:lnTo>
                  <a:lnTo>
                    <a:pt x="1271" y="1580"/>
                  </a:lnTo>
                  <a:lnTo>
                    <a:pt x="1213" y="1695"/>
                  </a:lnTo>
                  <a:lnTo>
                    <a:pt x="1110" y="1801"/>
                  </a:lnTo>
                  <a:lnTo>
                    <a:pt x="1139" y="2163"/>
                  </a:lnTo>
                  <a:lnTo>
                    <a:pt x="1240" y="2211"/>
                  </a:lnTo>
                  <a:lnTo>
                    <a:pt x="1349" y="2271"/>
                  </a:lnTo>
                  <a:lnTo>
                    <a:pt x="1225" y="2326"/>
                  </a:lnTo>
                  <a:lnTo>
                    <a:pt x="1070" y="2262"/>
                  </a:lnTo>
                  <a:lnTo>
                    <a:pt x="896" y="2176"/>
                  </a:lnTo>
                  <a:lnTo>
                    <a:pt x="841" y="2256"/>
                  </a:lnTo>
                  <a:lnTo>
                    <a:pt x="944" y="2355"/>
                  </a:lnTo>
                  <a:lnTo>
                    <a:pt x="941" y="2478"/>
                  </a:lnTo>
                  <a:lnTo>
                    <a:pt x="1005" y="2571"/>
                  </a:lnTo>
                  <a:lnTo>
                    <a:pt x="1020" y="2691"/>
                  </a:lnTo>
                  <a:lnTo>
                    <a:pt x="1050" y="2791"/>
                  </a:lnTo>
                  <a:lnTo>
                    <a:pt x="910" y="2986"/>
                  </a:lnTo>
                  <a:lnTo>
                    <a:pt x="810" y="3081"/>
                  </a:lnTo>
                  <a:lnTo>
                    <a:pt x="705" y="3151"/>
                  </a:lnTo>
                  <a:lnTo>
                    <a:pt x="630" y="3441"/>
                  </a:lnTo>
                  <a:lnTo>
                    <a:pt x="535" y="3396"/>
                  </a:lnTo>
                  <a:lnTo>
                    <a:pt x="430" y="3421"/>
                  </a:lnTo>
                  <a:lnTo>
                    <a:pt x="390" y="3226"/>
                  </a:lnTo>
                  <a:lnTo>
                    <a:pt x="310" y="3241"/>
                  </a:lnTo>
                  <a:lnTo>
                    <a:pt x="240" y="3046"/>
                  </a:lnTo>
                  <a:lnTo>
                    <a:pt x="0" y="2941"/>
                  </a:lnTo>
                  <a:lnTo>
                    <a:pt x="70" y="2881"/>
                  </a:lnTo>
                  <a:lnTo>
                    <a:pt x="45" y="2796"/>
                  </a:lnTo>
                  <a:lnTo>
                    <a:pt x="105" y="2676"/>
                  </a:lnTo>
                  <a:lnTo>
                    <a:pt x="205" y="2596"/>
                  </a:lnTo>
                  <a:lnTo>
                    <a:pt x="272" y="2646"/>
                  </a:lnTo>
                  <a:lnTo>
                    <a:pt x="323" y="2616"/>
                  </a:lnTo>
                  <a:lnTo>
                    <a:pt x="361" y="2527"/>
                  </a:lnTo>
                  <a:lnTo>
                    <a:pt x="146" y="2296"/>
                  </a:lnTo>
                  <a:lnTo>
                    <a:pt x="181" y="2206"/>
                  </a:lnTo>
                  <a:lnTo>
                    <a:pt x="86" y="2145"/>
                  </a:lnTo>
                  <a:lnTo>
                    <a:pt x="115" y="2076"/>
                  </a:lnTo>
                  <a:lnTo>
                    <a:pt x="220" y="2058"/>
                  </a:lnTo>
                  <a:lnTo>
                    <a:pt x="195" y="1836"/>
                  </a:lnTo>
                  <a:lnTo>
                    <a:pt x="121" y="1685"/>
                  </a:lnTo>
                  <a:lnTo>
                    <a:pt x="136" y="1595"/>
                  </a:lnTo>
                  <a:lnTo>
                    <a:pt x="218" y="1499"/>
                  </a:lnTo>
                  <a:lnTo>
                    <a:pt x="326" y="1307"/>
                  </a:lnTo>
                  <a:lnTo>
                    <a:pt x="356" y="1095"/>
                  </a:lnTo>
                  <a:lnTo>
                    <a:pt x="491" y="875"/>
                  </a:lnTo>
                  <a:lnTo>
                    <a:pt x="595" y="888"/>
                  </a:lnTo>
                  <a:lnTo>
                    <a:pt x="731" y="810"/>
                  </a:lnTo>
                  <a:lnTo>
                    <a:pt x="865" y="590"/>
                  </a:lnTo>
                  <a:lnTo>
                    <a:pt x="990" y="470"/>
                  </a:lnTo>
                  <a:lnTo>
                    <a:pt x="910" y="380"/>
                  </a:lnTo>
                  <a:lnTo>
                    <a:pt x="775" y="315"/>
                  </a:lnTo>
                  <a:lnTo>
                    <a:pt x="700" y="320"/>
                  </a:lnTo>
                  <a:lnTo>
                    <a:pt x="730" y="225"/>
                  </a:lnTo>
                  <a:lnTo>
                    <a:pt x="705" y="135"/>
                  </a:lnTo>
                  <a:lnTo>
                    <a:pt x="865" y="150"/>
                  </a:lnTo>
                  <a:lnTo>
                    <a:pt x="1015" y="135"/>
                  </a:lnTo>
                  <a:lnTo>
                    <a:pt x="1138" y="167"/>
                  </a:lnTo>
                  <a:lnTo>
                    <a:pt x="1300" y="80"/>
                  </a:lnTo>
                  <a:lnTo>
                    <a:pt x="1410" y="125"/>
                  </a:lnTo>
                  <a:lnTo>
                    <a:pt x="1515" y="80"/>
                  </a:lnTo>
                  <a:lnTo>
                    <a:pt x="1575" y="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8" name="Freeform 12">
              <a:extLst>
                <a:ext uri="{FF2B5EF4-FFF2-40B4-BE49-F238E27FC236}">
                  <a16:creationId xmlns:a16="http://schemas.microsoft.com/office/drawing/2014/main" id="{1CBAFB19-4F17-EC61-DCE8-E514BF4AC3D1}"/>
                </a:ext>
              </a:extLst>
            </p:cNvPr>
            <p:cNvSpPr/>
            <p:nvPr/>
          </p:nvSpPr>
          <p:spPr bwMode="auto">
            <a:xfrm>
              <a:off x="1938934" y="2433338"/>
              <a:ext cx="481413" cy="421627"/>
            </a:xfrm>
            <a:custGeom>
              <a:avLst/>
              <a:gdLst>
                <a:gd name="T0" fmla="*/ 0 w 1628"/>
                <a:gd name="T1" fmla="*/ 0 h 1466"/>
                <a:gd name="T2" fmla="*/ 0 w 1628"/>
                <a:gd name="T3" fmla="*/ 0 h 1466"/>
                <a:gd name="T4" fmla="*/ 0 w 1628"/>
                <a:gd name="T5" fmla="*/ 0 h 1466"/>
                <a:gd name="T6" fmla="*/ 0 w 1628"/>
                <a:gd name="T7" fmla="*/ 0 h 1466"/>
                <a:gd name="T8" fmla="*/ 0 w 1628"/>
                <a:gd name="T9" fmla="*/ 0 h 1466"/>
                <a:gd name="T10" fmla="*/ 0 w 1628"/>
                <a:gd name="T11" fmla="*/ 0 h 1466"/>
                <a:gd name="T12" fmla="*/ 0 w 1628"/>
                <a:gd name="T13" fmla="*/ 0 h 1466"/>
                <a:gd name="T14" fmla="*/ 0 w 1628"/>
                <a:gd name="T15" fmla="*/ 0 h 1466"/>
                <a:gd name="T16" fmla="*/ 0 w 1628"/>
                <a:gd name="T17" fmla="*/ 0 h 1466"/>
                <a:gd name="T18" fmla="*/ 0 w 1628"/>
                <a:gd name="T19" fmla="*/ 0 h 1466"/>
                <a:gd name="T20" fmla="*/ 0 w 1628"/>
                <a:gd name="T21" fmla="*/ 0 h 1466"/>
                <a:gd name="T22" fmla="*/ 0 w 1628"/>
                <a:gd name="T23" fmla="*/ 0 h 1466"/>
                <a:gd name="T24" fmla="*/ 0 w 1628"/>
                <a:gd name="T25" fmla="*/ 0 h 1466"/>
                <a:gd name="T26" fmla="*/ 0 w 1628"/>
                <a:gd name="T27" fmla="*/ 0 h 1466"/>
                <a:gd name="T28" fmla="*/ 0 w 1628"/>
                <a:gd name="T29" fmla="*/ 0 h 1466"/>
                <a:gd name="T30" fmla="*/ 0 w 1628"/>
                <a:gd name="T31" fmla="*/ 0 h 1466"/>
                <a:gd name="T32" fmla="*/ 0 w 1628"/>
                <a:gd name="T33" fmla="*/ 0 h 1466"/>
                <a:gd name="T34" fmla="*/ 0 w 1628"/>
                <a:gd name="T35" fmla="*/ 0 h 1466"/>
                <a:gd name="T36" fmla="*/ 0 w 1628"/>
                <a:gd name="T37" fmla="*/ 0 h 1466"/>
                <a:gd name="T38" fmla="*/ 0 w 1628"/>
                <a:gd name="T39" fmla="*/ 0 h 1466"/>
                <a:gd name="T40" fmla="*/ 0 w 1628"/>
                <a:gd name="T41" fmla="*/ 0 h 1466"/>
                <a:gd name="T42" fmla="*/ 0 w 1628"/>
                <a:gd name="T43" fmla="*/ 0 h 1466"/>
                <a:gd name="T44" fmla="*/ 0 w 1628"/>
                <a:gd name="T45" fmla="*/ 0 h 1466"/>
                <a:gd name="T46" fmla="*/ 0 w 1628"/>
                <a:gd name="T47" fmla="*/ 0 h 1466"/>
                <a:gd name="T48" fmla="*/ 0 w 1628"/>
                <a:gd name="T49" fmla="*/ 0 h 1466"/>
                <a:gd name="T50" fmla="*/ 0 w 1628"/>
                <a:gd name="T51" fmla="*/ 0 h 1466"/>
                <a:gd name="T52" fmla="*/ 0 w 1628"/>
                <a:gd name="T53" fmla="*/ 0 h 1466"/>
                <a:gd name="T54" fmla="*/ 0 w 1628"/>
                <a:gd name="T55" fmla="*/ 0 h 1466"/>
                <a:gd name="T56" fmla="*/ 0 w 1628"/>
                <a:gd name="T57" fmla="*/ 0 h 1466"/>
                <a:gd name="T58" fmla="*/ 0 w 1628"/>
                <a:gd name="T59" fmla="*/ 0 h 1466"/>
                <a:gd name="T60" fmla="*/ 0 w 1628"/>
                <a:gd name="T61" fmla="*/ 0 h 1466"/>
                <a:gd name="T62" fmla="*/ 0 w 1628"/>
                <a:gd name="T63" fmla="*/ 0 h 1466"/>
                <a:gd name="T64" fmla="*/ 0 w 1628"/>
                <a:gd name="T65" fmla="*/ 0 h 1466"/>
                <a:gd name="T66" fmla="*/ 0 w 1628"/>
                <a:gd name="T67" fmla="*/ 0 h 1466"/>
                <a:gd name="T68" fmla="*/ 0 w 1628"/>
                <a:gd name="T69" fmla="*/ 0 h 1466"/>
                <a:gd name="T70" fmla="*/ 0 w 1628"/>
                <a:gd name="T71" fmla="*/ 0 h 14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28" h="1466">
                  <a:moveTo>
                    <a:pt x="0" y="592"/>
                  </a:moveTo>
                  <a:lnTo>
                    <a:pt x="108" y="510"/>
                  </a:lnTo>
                  <a:lnTo>
                    <a:pt x="93" y="405"/>
                  </a:lnTo>
                  <a:lnTo>
                    <a:pt x="108" y="235"/>
                  </a:lnTo>
                  <a:lnTo>
                    <a:pt x="203" y="160"/>
                  </a:lnTo>
                  <a:lnTo>
                    <a:pt x="378" y="101"/>
                  </a:lnTo>
                  <a:lnTo>
                    <a:pt x="535" y="146"/>
                  </a:lnTo>
                  <a:lnTo>
                    <a:pt x="608" y="195"/>
                  </a:lnTo>
                  <a:lnTo>
                    <a:pt x="697" y="191"/>
                  </a:lnTo>
                  <a:lnTo>
                    <a:pt x="624" y="61"/>
                  </a:lnTo>
                  <a:lnTo>
                    <a:pt x="743" y="0"/>
                  </a:lnTo>
                  <a:lnTo>
                    <a:pt x="818" y="60"/>
                  </a:lnTo>
                  <a:lnTo>
                    <a:pt x="848" y="150"/>
                  </a:lnTo>
                  <a:lnTo>
                    <a:pt x="948" y="240"/>
                  </a:lnTo>
                  <a:lnTo>
                    <a:pt x="1143" y="280"/>
                  </a:lnTo>
                  <a:lnTo>
                    <a:pt x="1278" y="385"/>
                  </a:lnTo>
                  <a:lnTo>
                    <a:pt x="1278" y="505"/>
                  </a:lnTo>
                  <a:lnTo>
                    <a:pt x="1488" y="525"/>
                  </a:lnTo>
                  <a:lnTo>
                    <a:pt x="1628" y="660"/>
                  </a:lnTo>
                  <a:lnTo>
                    <a:pt x="1323" y="899"/>
                  </a:lnTo>
                  <a:lnTo>
                    <a:pt x="1312" y="1015"/>
                  </a:lnTo>
                  <a:lnTo>
                    <a:pt x="1278" y="1090"/>
                  </a:lnTo>
                  <a:lnTo>
                    <a:pt x="1329" y="1216"/>
                  </a:lnTo>
                  <a:lnTo>
                    <a:pt x="1207" y="1301"/>
                  </a:lnTo>
                  <a:lnTo>
                    <a:pt x="1209" y="1466"/>
                  </a:lnTo>
                  <a:lnTo>
                    <a:pt x="938" y="1405"/>
                  </a:lnTo>
                  <a:lnTo>
                    <a:pt x="723" y="1300"/>
                  </a:lnTo>
                  <a:lnTo>
                    <a:pt x="579" y="1196"/>
                  </a:lnTo>
                  <a:lnTo>
                    <a:pt x="637" y="1103"/>
                  </a:lnTo>
                  <a:lnTo>
                    <a:pt x="489" y="1046"/>
                  </a:lnTo>
                  <a:lnTo>
                    <a:pt x="399" y="946"/>
                  </a:lnTo>
                  <a:lnTo>
                    <a:pt x="231" y="1045"/>
                  </a:lnTo>
                  <a:lnTo>
                    <a:pt x="109" y="944"/>
                  </a:lnTo>
                  <a:lnTo>
                    <a:pt x="109" y="848"/>
                  </a:lnTo>
                  <a:lnTo>
                    <a:pt x="157" y="673"/>
                  </a:lnTo>
                  <a:lnTo>
                    <a:pt x="0" y="59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9" name="Freeform 13">
              <a:extLst>
                <a:ext uri="{FF2B5EF4-FFF2-40B4-BE49-F238E27FC236}">
                  <a16:creationId xmlns:a16="http://schemas.microsoft.com/office/drawing/2014/main" id="{0E86F4C6-56BE-BD81-E417-64C3AEE6BCA3}"/>
                </a:ext>
              </a:extLst>
            </p:cNvPr>
            <p:cNvSpPr/>
            <p:nvPr/>
          </p:nvSpPr>
          <p:spPr bwMode="auto">
            <a:xfrm>
              <a:off x="2764423" y="3052107"/>
              <a:ext cx="722119" cy="497893"/>
            </a:xfrm>
            <a:custGeom>
              <a:avLst/>
              <a:gdLst>
                <a:gd name="T0" fmla="*/ 0 w 2445"/>
                <a:gd name="T1" fmla="*/ 0 h 1731"/>
                <a:gd name="T2" fmla="*/ 0 w 2445"/>
                <a:gd name="T3" fmla="*/ 0 h 1731"/>
                <a:gd name="T4" fmla="*/ 0 w 2445"/>
                <a:gd name="T5" fmla="*/ 0 h 1731"/>
                <a:gd name="T6" fmla="*/ 0 w 2445"/>
                <a:gd name="T7" fmla="*/ 0 h 1731"/>
                <a:gd name="T8" fmla="*/ 0 w 2445"/>
                <a:gd name="T9" fmla="*/ 0 h 1731"/>
                <a:gd name="T10" fmla="*/ 0 w 2445"/>
                <a:gd name="T11" fmla="*/ 0 h 1731"/>
                <a:gd name="T12" fmla="*/ 0 w 2445"/>
                <a:gd name="T13" fmla="*/ 0 h 1731"/>
                <a:gd name="T14" fmla="*/ 0 w 2445"/>
                <a:gd name="T15" fmla="*/ 0 h 1731"/>
                <a:gd name="T16" fmla="*/ 0 w 2445"/>
                <a:gd name="T17" fmla="*/ 0 h 1731"/>
                <a:gd name="T18" fmla="*/ 0 w 2445"/>
                <a:gd name="T19" fmla="*/ 0 h 1731"/>
                <a:gd name="T20" fmla="*/ 0 w 2445"/>
                <a:gd name="T21" fmla="*/ 0 h 1731"/>
                <a:gd name="T22" fmla="*/ 0 w 2445"/>
                <a:gd name="T23" fmla="*/ 0 h 1731"/>
                <a:gd name="T24" fmla="*/ 0 w 2445"/>
                <a:gd name="T25" fmla="*/ 0 h 1731"/>
                <a:gd name="T26" fmla="*/ 0 w 2445"/>
                <a:gd name="T27" fmla="*/ 0 h 1731"/>
                <a:gd name="T28" fmla="*/ 0 w 2445"/>
                <a:gd name="T29" fmla="*/ 0 h 1731"/>
                <a:gd name="T30" fmla="*/ 0 w 2445"/>
                <a:gd name="T31" fmla="*/ 0 h 1731"/>
                <a:gd name="T32" fmla="*/ 0 w 2445"/>
                <a:gd name="T33" fmla="*/ 0 h 1731"/>
                <a:gd name="T34" fmla="*/ 0 w 2445"/>
                <a:gd name="T35" fmla="*/ 0 h 1731"/>
                <a:gd name="T36" fmla="*/ 0 w 2445"/>
                <a:gd name="T37" fmla="*/ 0 h 1731"/>
                <a:gd name="T38" fmla="*/ 0 w 2445"/>
                <a:gd name="T39" fmla="*/ 0 h 1731"/>
                <a:gd name="T40" fmla="*/ 0 w 2445"/>
                <a:gd name="T41" fmla="*/ 0 h 1731"/>
                <a:gd name="T42" fmla="*/ 0 w 2445"/>
                <a:gd name="T43" fmla="*/ 0 h 1731"/>
                <a:gd name="T44" fmla="*/ 0 w 2445"/>
                <a:gd name="T45" fmla="*/ 0 h 1731"/>
                <a:gd name="T46" fmla="*/ 0 w 2445"/>
                <a:gd name="T47" fmla="*/ 0 h 1731"/>
                <a:gd name="T48" fmla="*/ 0 w 2445"/>
                <a:gd name="T49" fmla="*/ 0 h 1731"/>
                <a:gd name="T50" fmla="*/ 0 w 2445"/>
                <a:gd name="T51" fmla="*/ 0 h 1731"/>
                <a:gd name="T52" fmla="*/ 0 w 2445"/>
                <a:gd name="T53" fmla="*/ 0 h 1731"/>
                <a:gd name="T54" fmla="*/ 0 w 2445"/>
                <a:gd name="T55" fmla="*/ 0 h 1731"/>
                <a:gd name="T56" fmla="*/ 0 w 2445"/>
                <a:gd name="T57" fmla="*/ 0 h 1731"/>
                <a:gd name="T58" fmla="*/ 0 w 2445"/>
                <a:gd name="T59" fmla="*/ 0 h 1731"/>
                <a:gd name="T60" fmla="*/ 0 w 2445"/>
                <a:gd name="T61" fmla="*/ 0 h 1731"/>
                <a:gd name="T62" fmla="*/ 0 w 2445"/>
                <a:gd name="T63" fmla="*/ 0 h 1731"/>
                <a:gd name="T64" fmla="*/ 0 w 2445"/>
                <a:gd name="T65" fmla="*/ 0 h 17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45" h="1731">
                  <a:moveTo>
                    <a:pt x="245" y="33"/>
                  </a:moveTo>
                  <a:lnTo>
                    <a:pt x="374" y="0"/>
                  </a:lnTo>
                  <a:lnTo>
                    <a:pt x="500" y="64"/>
                  </a:lnTo>
                  <a:lnTo>
                    <a:pt x="635" y="76"/>
                  </a:lnTo>
                  <a:lnTo>
                    <a:pt x="635" y="255"/>
                  </a:lnTo>
                  <a:lnTo>
                    <a:pt x="735" y="259"/>
                  </a:lnTo>
                  <a:lnTo>
                    <a:pt x="839" y="315"/>
                  </a:lnTo>
                  <a:lnTo>
                    <a:pt x="935" y="364"/>
                  </a:lnTo>
                  <a:lnTo>
                    <a:pt x="1099" y="300"/>
                  </a:lnTo>
                  <a:lnTo>
                    <a:pt x="1144" y="335"/>
                  </a:lnTo>
                  <a:lnTo>
                    <a:pt x="1184" y="435"/>
                  </a:lnTo>
                  <a:lnTo>
                    <a:pt x="1275" y="450"/>
                  </a:lnTo>
                  <a:lnTo>
                    <a:pt x="1370" y="390"/>
                  </a:lnTo>
                  <a:lnTo>
                    <a:pt x="1505" y="425"/>
                  </a:lnTo>
                  <a:lnTo>
                    <a:pt x="1640" y="495"/>
                  </a:lnTo>
                  <a:lnTo>
                    <a:pt x="1815" y="435"/>
                  </a:lnTo>
                  <a:lnTo>
                    <a:pt x="1880" y="540"/>
                  </a:lnTo>
                  <a:lnTo>
                    <a:pt x="2200" y="490"/>
                  </a:lnTo>
                  <a:lnTo>
                    <a:pt x="2355" y="424"/>
                  </a:lnTo>
                  <a:lnTo>
                    <a:pt x="2445" y="545"/>
                  </a:lnTo>
                  <a:lnTo>
                    <a:pt x="2255" y="649"/>
                  </a:lnTo>
                  <a:lnTo>
                    <a:pt x="2205" y="765"/>
                  </a:lnTo>
                  <a:lnTo>
                    <a:pt x="2313" y="892"/>
                  </a:lnTo>
                  <a:lnTo>
                    <a:pt x="2339" y="996"/>
                  </a:lnTo>
                  <a:lnTo>
                    <a:pt x="2256" y="1006"/>
                  </a:lnTo>
                  <a:lnTo>
                    <a:pt x="2235" y="1069"/>
                  </a:lnTo>
                  <a:lnTo>
                    <a:pt x="2247" y="1129"/>
                  </a:lnTo>
                  <a:lnTo>
                    <a:pt x="2135" y="1099"/>
                  </a:lnTo>
                  <a:lnTo>
                    <a:pt x="2016" y="1171"/>
                  </a:lnTo>
                  <a:lnTo>
                    <a:pt x="1940" y="1245"/>
                  </a:lnTo>
                  <a:lnTo>
                    <a:pt x="1911" y="1378"/>
                  </a:lnTo>
                  <a:lnTo>
                    <a:pt x="1893" y="1500"/>
                  </a:lnTo>
                  <a:lnTo>
                    <a:pt x="1760" y="1551"/>
                  </a:lnTo>
                  <a:lnTo>
                    <a:pt x="1635" y="1531"/>
                  </a:lnTo>
                  <a:lnTo>
                    <a:pt x="1610" y="1641"/>
                  </a:lnTo>
                  <a:lnTo>
                    <a:pt x="1520" y="1626"/>
                  </a:lnTo>
                  <a:lnTo>
                    <a:pt x="1500" y="1536"/>
                  </a:lnTo>
                  <a:lnTo>
                    <a:pt x="1395" y="1476"/>
                  </a:lnTo>
                  <a:lnTo>
                    <a:pt x="1219" y="1431"/>
                  </a:lnTo>
                  <a:lnTo>
                    <a:pt x="1184" y="1491"/>
                  </a:lnTo>
                  <a:lnTo>
                    <a:pt x="1124" y="1588"/>
                  </a:lnTo>
                  <a:lnTo>
                    <a:pt x="1025" y="1602"/>
                  </a:lnTo>
                  <a:lnTo>
                    <a:pt x="814" y="1666"/>
                  </a:lnTo>
                  <a:lnTo>
                    <a:pt x="734" y="1591"/>
                  </a:lnTo>
                  <a:lnTo>
                    <a:pt x="659" y="1651"/>
                  </a:lnTo>
                  <a:lnTo>
                    <a:pt x="629" y="1731"/>
                  </a:lnTo>
                  <a:lnTo>
                    <a:pt x="524" y="1671"/>
                  </a:lnTo>
                  <a:lnTo>
                    <a:pt x="524" y="1576"/>
                  </a:lnTo>
                  <a:lnTo>
                    <a:pt x="409" y="1636"/>
                  </a:lnTo>
                  <a:lnTo>
                    <a:pt x="359" y="1546"/>
                  </a:lnTo>
                  <a:lnTo>
                    <a:pt x="299" y="1606"/>
                  </a:lnTo>
                  <a:lnTo>
                    <a:pt x="134" y="1605"/>
                  </a:lnTo>
                  <a:lnTo>
                    <a:pt x="47" y="1441"/>
                  </a:lnTo>
                  <a:lnTo>
                    <a:pt x="0" y="1336"/>
                  </a:lnTo>
                  <a:lnTo>
                    <a:pt x="35" y="1215"/>
                  </a:lnTo>
                  <a:lnTo>
                    <a:pt x="240" y="1095"/>
                  </a:lnTo>
                  <a:lnTo>
                    <a:pt x="404" y="945"/>
                  </a:lnTo>
                  <a:lnTo>
                    <a:pt x="614" y="946"/>
                  </a:lnTo>
                  <a:lnTo>
                    <a:pt x="629" y="861"/>
                  </a:lnTo>
                  <a:lnTo>
                    <a:pt x="379" y="770"/>
                  </a:lnTo>
                  <a:lnTo>
                    <a:pt x="408" y="606"/>
                  </a:lnTo>
                  <a:lnTo>
                    <a:pt x="289" y="570"/>
                  </a:lnTo>
                  <a:lnTo>
                    <a:pt x="374" y="483"/>
                  </a:lnTo>
                  <a:lnTo>
                    <a:pt x="528" y="465"/>
                  </a:lnTo>
                  <a:lnTo>
                    <a:pt x="379" y="335"/>
                  </a:lnTo>
                  <a:lnTo>
                    <a:pt x="289" y="185"/>
                  </a:lnTo>
                  <a:lnTo>
                    <a:pt x="245" y="3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pPr fontAlgn="base">
                <a:spcBef>
                  <a:spcPct val="0"/>
                </a:spcBef>
                <a:spcAft>
                  <a:spcPct val="0"/>
                </a:spcAft>
              </a:pPr>
              <a:endParaRPr lang="zh-CN" altLang="en-US" kern="0">
                <a:latin typeface="Arial" panose="020B0604020202020204" pitchFamily="34" charset="0"/>
              </a:endParaRPr>
            </a:p>
          </p:txBody>
        </p:sp>
        <p:sp>
          <p:nvSpPr>
            <p:cNvPr id="20" name="Freeform 14">
              <a:extLst>
                <a:ext uri="{FF2B5EF4-FFF2-40B4-BE49-F238E27FC236}">
                  <a16:creationId xmlns:a16="http://schemas.microsoft.com/office/drawing/2014/main" id="{F6EAAEF7-613D-9BFA-67BF-43275D2E1F2D}"/>
                </a:ext>
              </a:extLst>
            </p:cNvPr>
            <p:cNvSpPr/>
            <p:nvPr/>
          </p:nvSpPr>
          <p:spPr bwMode="auto">
            <a:xfrm>
              <a:off x="2500090" y="3816215"/>
              <a:ext cx="905233" cy="761230"/>
            </a:xfrm>
            <a:custGeom>
              <a:avLst/>
              <a:gdLst>
                <a:gd name="T0" fmla="*/ 0 w 3065"/>
                <a:gd name="T1" fmla="*/ 0 h 2646"/>
                <a:gd name="T2" fmla="*/ 0 w 3065"/>
                <a:gd name="T3" fmla="*/ 0 h 2646"/>
                <a:gd name="T4" fmla="*/ 0 w 3065"/>
                <a:gd name="T5" fmla="*/ 0 h 2646"/>
                <a:gd name="T6" fmla="*/ 0 w 3065"/>
                <a:gd name="T7" fmla="*/ 0 h 2646"/>
                <a:gd name="T8" fmla="*/ 0 w 3065"/>
                <a:gd name="T9" fmla="*/ 0 h 2646"/>
                <a:gd name="T10" fmla="*/ 0 w 3065"/>
                <a:gd name="T11" fmla="*/ 0 h 2646"/>
                <a:gd name="T12" fmla="*/ 0 w 3065"/>
                <a:gd name="T13" fmla="*/ 0 h 2646"/>
                <a:gd name="T14" fmla="*/ 0 w 3065"/>
                <a:gd name="T15" fmla="*/ 0 h 2646"/>
                <a:gd name="T16" fmla="*/ 0 w 3065"/>
                <a:gd name="T17" fmla="*/ 0 h 2646"/>
                <a:gd name="T18" fmla="*/ 0 w 3065"/>
                <a:gd name="T19" fmla="*/ 0 h 2646"/>
                <a:gd name="T20" fmla="*/ 0 w 3065"/>
                <a:gd name="T21" fmla="*/ 0 h 2646"/>
                <a:gd name="T22" fmla="*/ 0 w 3065"/>
                <a:gd name="T23" fmla="*/ 0 h 2646"/>
                <a:gd name="T24" fmla="*/ 0 w 3065"/>
                <a:gd name="T25" fmla="*/ 0 h 2646"/>
                <a:gd name="T26" fmla="*/ 0 w 3065"/>
                <a:gd name="T27" fmla="*/ 0 h 2646"/>
                <a:gd name="T28" fmla="*/ 0 w 3065"/>
                <a:gd name="T29" fmla="*/ 0 h 2646"/>
                <a:gd name="T30" fmla="*/ 0 w 3065"/>
                <a:gd name="T31" fmla="*/ 0 h 2646"/>
                <a:gd name="T32" fmla="*/ 0 w 3065"/>
                <a:gd name="T33" fmla="*/ 0 h 2646"/>
                <a:gd name="T34" fmla="*/ 0 w 3065"/>
                <a:gd name="T35" fmla="*/ 0 h 2646"/>
                <a:gd name="T36" fmla="*/ 0 w 3065"/>
                <a:gd name="T37" fmla="*/ 0 h 2646"/>
                <a:gd name="T38" fmla="*/ 0 w 3065"/>
                <a:gd name="T39" fmla="*/ 0 h 2646"/>
                <a:gd name="T40" fmla="*/ 0 w 3065"/>
                <a:gd name="T41" fmla="*/ 0 h 2646"/>
                <a:gd name="T42" fmla="*/ 0 w 3065"/>
                <a:gd name="T43" fmla="*/ 0 h 2646"/>
                <a:gd name="T44" fmla="*/ 0 w 3065"/>
                <a:gd name="T45" fmla="*/ 0 h 2646"/>
                <a:gd name="T46" fmla="*/ 0 w 3065"/>
                <a:gd name="T47" fmla="*/ 0 h 2646"/>
                <a:gd name="T48" fmla="*/ 0 w 3065"/>
                <a:gd name="T49" fmla="*/ 0 h 2646"/>
                <a:gd name="T50" fmla="*/ 0 w 3065"/>
                <a:gd name="T51" fmla="*/ 0 h 2646"/>
                <a:gd name="T52" fmla="*/ 0 w 3065"/>
                <a:gd name="T53" fmla="*/ 0 h 2646"/>
                <a:gd name="T54" fmla="*/ 0 w 3065"/>
                <a:gd name="T55" fmla="*/ 0 h 2646"/>
                <a:gd name="T56" fmla="*/ 0 w 3065"/>
                <a:gd name="T57" fmla="*/ 0 h 2646"/>
                <a:gd name="T58" fmla="*/ 0 w 3065"/>
                <a:gd name="T59" fmla="*/ 0 h 2646"/>
                <a:gd name="T60" fmla="*/ 0 w 3065"/>
                <a:gd name="T61" fmla="*/ 0 h 2646"/>
                <a:gd name="T62" fmla="*/ 0 w 3065"/>
                <a:gd name="T63" fmla="*/ 0 h 2646"/>
                <a:gd name="T64" fmla="*/ 0 w 3065"/>
                <a:gd name="T65" fmla="*/ 0 h 2646"/>
                <a:gd name="T66" fmla="*/ 0 w 3065"/>
                <a:gd name="T67" fmla="*/ 0 h 2646"/>
                <a:gd name="T68" fmla="*/ 0 w 3065"/>
                <a:gd name="T69" fmla="*/ 0 h 2646"/>
                <a:gd name="T70" fmla="*/ 0 w 3065"/>
                <a:gd name="T71" fmla="*/ 0 h 2646"/>
                <a:gd name="T72" fmla="*/ 0 w 3065"/>
                <a:gd name="T73" fmla="*/ 0 h 2646"/>
                <a:gd name="T74" fmla="*/ 0 w 3065"/>
                <a:gd name="T75" fmla="*/ 0 h 2646"/>
                <a:gd name="T76" fmla="*/ 0 w 3065"/>
                <a:gd name="T77" fmla="*/ 0 h 26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065" h="2646">
                  <a:moveTo>
                    <a:pt x="1288" y="95"/>
                  </a:moveTo>
                  <a:lnTo>
                    <a:pt x="1453" y="120"/>
                  </a:lnTo>
                  <a:lnTo>
                    <a:pt x="1598" y="60"/>
                  </a:lnTo>
                  <a:lnTo>
                    <a:pt x="1823" y="60"/>
                  </a:lnTo>
                  <a:lnTo>
                    <a:pt x="1853" y="165"/>
                  </a:lnTo>
                  <a:lnTo>
                    <a:pt x="1798" y="270"/>
                  </a:lnTo>
                  <a:lnTo>
                    <a:pt x="1918" y="275"/>
                  </a:lnTo>
                  <a:lnTo>
                    <a:pt x="1993" y="230"/>
                  </a:lnTo>
                  <a:lnTo>
                    <a:pt x="2153" y="255"/>
                  </a:lnTo>
                  <a:lnTo>
                    <a:pt x="2258" y="315"/>
                  </a:lnTo>
                  <a:lnTo>
                    <a:pt x="2323" y="215"/>
                  </a:lnTo>
                  <a:lnTo>
                    <a:pt x="2293" y="110"/>
                  </a:lnTo>
                  <a:lnTo>
                    <a:pt x="2273" y="5"/>
                  </a:lnTo>
                  <a:lnTo>
                    <a:pt x="2353" y="0"/>
                  </a:lnTo>
                  <a:lnTo>
                    <a:pt x="2483" y="65"/>
                  </a:lnTo>
                  <a:lnTo>
                    <a:pt x="2723" y="185"/>
                  </a:lnTo>
                  <a:lnTo>
                    <a:pt x="2818" y="320"/>
                  </a:lnTo>
                  <a:lnTo>
                    <a:pt x="2908" y="287"/>
                  </a:lnTo>
                  <a:lnTo>
                    <a:pt x="2960" y="389"/>
                  </a:lnTo>
                  <a:lnTo>
                    <a:pt x="3058" y="381"/>
                  </a:lnTo>
                  <a:lnTo>
                    <a:pt x="3065" y="495"/>
                  </a:lnTo>
                  <a:lnTo>
                    <a:pt x="2903" y="515"/>
                  </a:lnTo>
                  <a:lnTo>
                    <a:pt x="2728" y="705"/>
                  </a:lnTo>
                  <a:lnTo>
                    <a:pt x="2828" y="930"/>
                  </a:lnTo>
                  <a:lnTo>
                    <a:pt x="2843" y="1028"/>
                  </a:lnTo>
                  <a:lnTo>
                    <a:pt x="2738" y="1095"/>
                  </a:lnTo>
                  <a:lnTo>
                    <a:pt x="2768" y="1145"/>
                  </a:lnTo>
                  <a:lnTo>
                    <a:pt x="2608" y="1265"/>
                  </a:lnTo>
                  <a:lnTo>
                    <a:pt x="2503" y="1426"/>
                  </a:lnTo>
                  <a:lnTo>
                    <a:pt x="2075" y="1588"/>
                  </a:lnTo>
                  <a:lnTo>
                    <a:pt x="2093" y="1446"/>
                  </a:lnTo>
                  <a:lnTo>
                    <a:pt x="1958" y="1531"/>
                  </a:lnTo>
                  <a:lnTo>
                    <a:pt x="1918" y="1621"/>
                  </a:lnTo>
                  <a:lnTo>
                    <a:pt x="1933" y="1701"/>
                  </a:lnTo>
                  <a:lnTo>
                    <a:pt x="1819" y="1776"/>
                  </a:lnTo>
                  <a:lnTo>
                    <a:pt x="1739" y="1920"/>
                  </a:lnTo>
                  <a:lnTo>
                    <a:pt x="1688" y="1863"/>
                  </a:lnTo>
                  <a:lnTo>
                    <a:pt x="1558" y="1938"/>
                  </a:lnTo>
                  <a:lnTo>
                    <a:pt x="1491" y="2092"/>
                  </a:lnTo>
                  <a:lnTo>
                    <a:pt x="1356" y="2071"/>
                  </a:lnTo>
                  <a:lnTo>
                    <a:pt x="1223" y="1996"/>
                  </a:lnTo>
                  <a:lnTo>
                    <a:pt x="1137" y="1908"/>
                  </a:lnTo>
                  <a:lnTo>
                    <a:pt x="998" y="1983"/>
                  </a:lnTo>
                  <a:lnTo>
                    <a:pt x="989" y="2070"/>
                  </a:lnTo>
                  <a:lnTo>
                    <a:pt x="884" y="2100"/>
                  </a:lnTo>
                  <a:lnTo>
                    <a:pt x="822" y="2166"/>
                  </a:lnTo>
                  <a:lnTo>
                    <a:pt x="854" y="2317"/>
                  </a:lnTo>
                  <a:lnTo>
                    <a:pt x="743" y="2287"/>
                  </a:lnTo>
                  <a:lnTo>
                    <a:pt x="615" y="2391"/>
                  </a:lnTo>
                  <a:lnTo>
                    <a:pt x="553" y="2211"/>
                  </a:lnTo>
                  <a:lnTo>
                    <a:pt x="474" y="2280"/>
                  </a:lnTo>
                  <a:lnTo>
                    <a:pt x="494" y="2379"/>
                  </a:lnTo>
                  <a:lnTo>
                    <a:pt x="464" y="2481"/>
                  </a:lnTo>
                  <a:lnTo>
                    <a:pt x="163" y="2551"/>
                  </a:lnTo>
                  <a:lnTo>
                    <a:pt x="98" y="2626"/>
                  </a:lnTo>
                  <a:lnTo>
                    <a:pt x="0" y="2646"/>
                  </a:lnTo>
                  <a:lnTo>
                    <a:pt x="74" y="2355"/>
                  </a:lnTo>
                  <a:lnTo>
                    <a:pt x="182" y="2284"/>
                  </a:lnTo>
                  <a:lnTo>
                    <a:pt x="279" y="2188"/>
                  </a:lnTo>
                  <a:lnTo>
                    <a:pt x="419" y="1995"/>
                  </a:lnTo>
                  <a:lnTo>
                    <a:pt x="388" y="1896"/>
                  </a:lnTo>
                  <a:lnTo>
                    <a:pt x="374" y="1779"/>
                  </a:lnTo>
                  <a:lnTo>
                    <a:pt x="308" y="1681"/>
                  </a:lnTo>
                  <a:lnTo>
                    <a:pt x="313" y="1561"/>
                  </a:lnTo>
                  <a:lnTo>
                    <a:pt x="208" y="1461"/>
                  </a:lnTo>
                  <a:lnTo>
                    <a:pt x="263" y="1381"/>
                  </a:lnTo>
                  <a:lnTo>
                    <a:pt x="448" y="1471"/>
                  </a:lnTo>
                  <a:lnTo>
                    <a:pt x="593" y="1531"/>
                  </a:lnTo>
                  <a:lnTo>
                    <a:pt x="718" y="1476"/>
                  </a:lnTo>
                  <a:lnTo>
                    <a:pt x="608" y="1416"/>
                  </a:lnTo>
                  <a:lnTo>
                    <a:pt x="510" y="1370"/>
                  </a:lnTo>
                  <a:lnTo>
                    <a:pt x="493" y="1185"/>
                  </a:lnTo>
                  <a:lnTo>
                    <a:pt x="478" y="1005"/>
                  </a:lnTo>
                  <a:lnTo>
                    <a:pt x="583" y="900"/>
                  </a:lnTo>
                  <a:lnTo>
                    <a:pt x="638" y="785"/>
                  </a:lnTo>
                  <a:lnTo>
                    <a:pt x="838" y="785"/>
                  </a:lnTo>
                  <a:lnTo>
                    <a:pt x="973" y="690"/>
                  </a:lnTo>
                  <a:lnTo>
                    <a:pt x="983" y="530"/>
                  </a:lnTo>
                  <a:lnTo>
                    <a:pt x="1078" y="395"/>
                  </a:lnTo>
                  <a:lnTo>
                    <a:pt x="1078" y="260"/>
                  </a:lnTo>
                  <a:lnTo>
                    <a:pt x="1288" y="95"/>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1" name="Freeform 15">
              <a:extLst>
                <a:ext uri="{FF2B5EF4-FFF2-40B4-BE49-F238E27FC236}">
                  <a16:creationId xmlns:a16="http://schemas.microsoft.com/office/drawing/2014/main" id="{AD2BE265-B0D7-7C09-46C2-9E2A58A50001}"/>
                </a:ext>
              </a:extLst>
            </p:cNvPr>
            <p:cNvSpPr/>
            <p:nvPr/>
          </p:nvSpPr>
          <p:spPr bwMode="auto">
            <a:xfrm>
              <a:off x="2779191" y="3368687"/>
              <a:ext cx="664526" cy="538185"/>
            </a:xfrm>
            <a:custGeom>
              <a:avLst/>
              <a:gdLst>
                <a:gd name="T0" fmla="*/ 0 w 2251"/>
                <a:gd name="T1" fmla="*/ 0 h 1871"/>
                <a:gd name="T2" fmla="*/ 0 w 2251"/>
                <a:gd name="T3" fmla="*/ 0 h 1871"/>
                <a:gd name="T4" fmla="*/ 0 w 2251"/>
                <a:gd name="T5" fmla="*/ 0 h 1871"/>
                <a:gd name="T6" fmla="*/ 0 w 2251"/>
                <a:gd name="T7" fmla="*/ 0 h 1871"/>
                <a:gd name="T8" fmla="*/ 0 w 2251"/>
                <a:gd name="T9" fmla="*/ 0 h 1871"/>
                <a:gd name="T10" fmla="*/ 0 w 2251"/>
                <a:gd name="T11" fmla="*/ 0 h 1871"/>
                <a:gd name="T12" fmla="*/ 0 w 2251"/>
                <a:gd name="T13" fmla="*/ 0 h 1871"/>
                <a:gd name="T14" fmla="*/ 0 w 2251"/>
                <a:gd name="T15" fmla="*/ 0 h 1871"/>
                <a:gd name="T16" fmla="*/ 0 w 2251"/>
                <a:gd name="T17" fmla="*/ 0 h 1871"/>
                <a:gd name="T18" fmla="*/ 0 w 2251"/>
                <a:gd name="T19" fmla="*/ 0 h 1871"/>
                <a:gd name="T20" fmla="*/ 0 w 2251"/>
                <a:gd name="T21" fmla="*/ 0 h 1871"/>
                <a:gd name="T22" fmla="*/ 0 w 2251"/>
                <a:gd name="T23" fmla="*/ 0 h 1871"/>
                <a:gd name="T24" fmla="*/ 0 w 2251"/>
                <a:gd name="T25" fmla="*/ 0 h 1871"/>
                <a:gd name="T26" fmla="*/ 0 w 2251"/>
                <a:gd name="T27" fmla="*/ 0 h 1871"/>
                <a:gd name="T28" fmla="*/ 0 w 2251"/>
                <a:gd name="T29" fmla="*/ 0 h 1871"/>
                <a:gd name="T30" fmla="*/ 0 w 2251"/>
                <a:gd name="T31" fmla="*/ 0 h 1871"/>
                <a:gd name="T32" fmla="*/ 0 w 2251"/>
                <a:gd name="T33" fmla="*/ 0 h 1871"/>
                <a:gd name="T34" fmla="*/ 0 w 2251"/>
                <a:gd name="T35" fmla="*/ 0 h 1871"/>
                <a:gd name="T36" fmla="*/ 0 w 2251"/>
                <a:gd name="T37" fmla="*/ 0 h 1871"/>
                <a:gd name="T38" fmla="*/ 0 w 2251"/>
                <a:gd name="T39" fmla="*/ 0 h 1871"/>
                <a:gd name="T40" fmla="*/ 0 w 2251"/>
                <a:gd name="T41" fmla="*/ 0 h 1871"/>
                <a:gd name="T42" fmla="*/ 0 w 2251"/>
                <a:gd name="T43" fmla="*/ 0 h 1871"/>
                <a:gd name="T44" fmla="*/ 0 w 2251"/>
                <a:gd name="T45" fmla="*/ 0 h 1871"/>
                <a:gd name="T46" fmla="*/ 0 w 2251"/>
                <a:gd name="T47" fmla="*/ 0 h 1871"/>
                <a:gd name="T48" fmla="*/ 0 w 2251"/>
                <a:gd name="T49" fmla="*/ 0 h 1871"/>
                <a:gd name="T50" fmla="*/ 0 w 2251"/>
                <a:gd name="T51" fmla="*/ 0 h 1871"/>
                <a:gd name="T52" fmla="*/ 0 w 2251"/>
                <a:gd name="T53" fmla="*/ 0 h 1871"/>
                <a:gd name="T54" fmla="*/ 0 w 2251"/>
                <a:gd name="T55" fmla="*/ 0 h 1871"/>
                <a:gd name="T56" fmla="*/ 0 w 2251"/>
                <a:gd name="T57" fmla="*/ 0 h 1871"/>
                <a:gd name="T58" fmla="*/ 0 w 2251"/>
                <a:gd name="T59" fmla="*/ 0 h 1871"/>
                <a:gd name="T60" fmla="*/ 0 w 2251"/>
                <a:gd name="T61" fmla="*/ 0 h 1871"/>
                <a:gd name="T62" fmla="*/ 0 w 2251"/>
                <a:gd name="T63" fmla="*/ 0 h 18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251" h="1871">
                  <a:moveTo>
                    <a:pt x="2201" y="30"/>
                  </a:moveTo>
                  <a:lnTo>
                    <a:pt x="2221" y="175"/>
                  </a:lnTo>
                  <a:lnTo>
                    <a:pt x="2186" y="295"/>
                  </a:lnTo>
                  <a:lnTo>
                    <a:pt x="2251" y="375"/>
                  </a:lnTo>
                  <a:lnTo>
                    <a:pt x="2191" y="510"/>
                  </a:lnTo>
                  <a:lnTo>
                    <a:pt x="2096" y="645"/>
                  </a:lnTo>
                  <a:lnTo>
                    <a:pt x="1921" y="780"/>
                  </a:lnTo>
                  <a:lnTo>
                    <a:pt x="1766" y="790"/>
                  </a:lnTo>
                  <a:lnTo>
                    <a:pt x="1516" y="1047"/>
                  </a:lnTo>
                  <a:lnTo>
                    <a:pt x="1396" y="1007"/>
                  </a:lnTo>
                  <a:lnTo>
                    <a:pt x="1271" y="1047"/>
                  </a:lnTo>
                  <a:lnTo>
                    <a:pt x="1246" y="1207"/>
                  </a:lnTo>
                  <a:lnTo>
                    <a:pt x="1406" y="1262"/>
                  </a:lnTo>
                  <a:lnTo>
                    <a:pt x="1621" y="1452"/>
                  </a:lnTo>
                  <a:lnTo>
                    <a:pt x="1771" y="1592"/>
                  </a:lnTo>
                  <a:lnTo>
                    <a:pt x="1781" y="1742"/>
                  </a:lnTo>
                  <a:lnTo>
                    <a:pt x="1412" y="1557"/>
                  </a:lnTo>
                  <a:lnTo>
                    <a:pt x="1327" y="1563"/>
                  </a:lnTo>
                  <a:lnTo>
                    <a:pt x="1350" y="1666"/>
                  </a:lnTo>
                  <a:lnTo>
                    <a:pt x="1381" y="1773"/>
                  </a:lnTo>
                  <a:lnTo>
                    <a:pt x="1316" y="1871"/>
                  </a:lnTo>
                  <a:lnTo>
                    <a:pt x="1214" y="1812"/>
                  </a:lnTo>
                  <a:lnTo>
                    <a:pt x="1051" y="1788"/>
                  </a:lnTo>
                  <a:lnTo>
                    <a:pt x="973" y="1833"/>
                  </a:lnTo>
                  <a:lnTo>
                    <a:pt x="853" y="1828"/>
                  </a:lnTo>
                  <a:lnTo>
                    <a:pt x="909" y="1722"/>
                  </a:lnTo>
                  <a:lnTo>
                    <a:pt x="881" y="1617"/>
                  </a:lnTo>
                  <a:lnTo>
                    <a:pt x="659" y="1616"/>
                  </a:lnTo>
                  <a:lnTo>
                    <a:pt x="510" y="1677"/>
                  </a:lnTo>
                  <a:lnTo>
                    <a:pt x="345" y="1652"/>
                  </a:lnTo>
                  <a:lnTo>
                    <a:pt x="354" y="1577"/>
                  </a:lnTo>
                  <a:lnTo>
                    <a:pt x="510" y="1424"/>
                  </a:lnTo>
                  <a:lnTo>
                    <a:pt x="506" y="1331"/>
                  </a:lnTo>
                  <a:lnTo>
                    <a:pt x="386" y="1302"/>
                  </a:lnTo>
                  <a:lnTo>
                    <a:pt x="332" y="1188"/>
                  </a:lnTo>
                  <a:lnTo>
                    <a:pt x="346" y="977"/>
                  </a:lnTo>
                  <a:lnTo>
                    <a:pt x="227" y="1022"/>
                  </a:lnTo>
                  <a:lnTo>
                    <a:pt x="119" y="883"/>
                  </a:lnTo>
                  <a:lnTo>
                    <a:pt x="0" y="760"/>
                  </a:lnTo>
                  <a:lnTo>
                    <a:pt x="26" y="569"/>
                  </a:lnTo>
                  <a:lnTo>
                    <a:pt x="87" y="506"/>
                  </a:lnTo>
                  <a:lnTo>
                    <a:pt x="249" y="504"/>
                  </a:lnTo>
                  <a:lnTo>
                    <a:pt x="311" y="446"/>
                  </a:lnTo>
                  <a:lnTo>
                    <a:pt x="362" y="536"/>
                  </a:lnTo>
                  <a:lnTo>
                    <a:pt x="476" y="476"/>
                  </a:lnTo>
                  <a:lnTo>
                    <a:pt x="476" y="571"/>
                  </a:lnTo>
                  <a:lnTo>
                    <a:pt x="579" y="631"/>
                  </a:lnTo>
                  <a:lnTo>
                    <a:pt x="611" y="550"/>
                  </a:lnTo>
                  <a:lnTo>
                    <a:pt x="687" y="491"/>
                  </a:lnTo>
                  <a:lnTo>
                    <a:pt x="765" y="566"/>
                  </a:lnTo>
                  <a:lnTo>
                    <a:pt x="977" y="502"/>
                  </a:lnTo>
                  <a:lnTo>
                    <a:pt x="1077" y="487"/>
                  </a:lnTo>
                  <a:lnTo>
                    <a:pt x="1171" y="330"/>
                  </a:lnTo>
                  <a:lnTo>
                    <a:pt x="1345" y="377"/>
                  </a:lnTo>
                  <a:lnTo>
                    <a:pt x="1451" y="435"/>
                  </a:lnTo>
                  <a:lnTo>
                    <a:pt x="1471" y="527"/>
                  </a:lnTo>
                  <a:lnTo>
                    <a:pt x="1561" y="541"/>
                  </a:lnTo>
                  <a:lnTo>
                    <a:pt x="1586" y="430"/>
                  </a:lnTo>
                  <a:lnTo>
                    <a:pt x="1711" y="451"/>
                  </a:lnTo>
                  <a:lnTo>
                    <a:pt x="1846" y="400"/>
                  </a:lnTo>
                  <a:lnTo>
                    <a:pt x="1861" y="280"/>
                  </a:lnTo>
                  <a:lnTo>
                    <a:pt x="1891" y="145"/>
                  </a:lnTo>
                  <a:lnTo>
                    <a:pt x="1966" y="70"/>
                  </a:lnTo>
                  <a:lnTo>
                    <a:pt x="2086" y="0"/>
                  </a:lnTo>
                  <a:lnTo>
                    <a:pt x="2201" y="3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2" name="Freeform 16">
              <a:extLst>
                <a:ext uri="{FF2B5EF4-FFF2-40B4-BE49-F238E27FC236}">
                  <a16:creationId xmlns:a16="http://schemas.microsoft.com/office/drawing/2014/main" id="{523778B7-5309-AD0D-3D21-55E60FD397AD}"/>
                </a:ext>
              </a:extLst>
            </p:cNvPr>
            <p:cNvSpPr/>
            <p:nvPr/>
          </p:nvSpPr>
          <p:spPr bwMode="auto">
            <a:xfrm>
              <a:off x="3146896" y="3062181"/>
              <a:ext cx="558202" cy="896496"/>
            </a:xfrm>
            <a:custGeom>
              <a:avLst/>
              <a:gdLst>
                <a:gd name="T0" fmla="*/ 0 w 1891"/>
                <a:gd name="T1" fmla="*/ 0 h 3116"/>
                <a:gd name="T2" fmla="*/ 0 w 1891"/>
                <a:gd name="T3" fmla="*/ 0 h 3116"/>
                <a:gd name="T4" fmla="*/ 0 w 1891"/>
                <a:gd name="T5" fmla="*/ 0 h 3116"/>
                <a:gd name="T6" fmla="*/ 0 w 1891"/>
                <a:gd name="T7" fmla="*/ 0 h 3116"/>
                <a:gd name="T8" fmla="*/ 0 w 1891"/>
                <a:gd name="T9" fmla="*/ 0 h 3116"/>
                <a:gd name="T10" fmla="*/ 0 w 1891"/>
                <a:gd name="T11" fmla="*/ 0 h 3116"/>
                <a:gd name="T12" fmla="*/ 0 w 1891"/>
                <a:gd name="T13" fmla="*/ 0 h 3116"/>
                <a:gd name="T14" fmla="*/ 0 w 1891"/>
                <a:gd name="T15" fmla="*/ 0 h 3116"/>
                <a:gd name="T16" fmla="*/ 0 w 1891"/>
                <a:gd name="T17" fmla="*/ 0 h 3116"/>
                <a:gd name="T18" fmla="*/ 0 w 1891"/>
                <a:gd name="T19" fmla="*/ 0 h 3116"/>
                <a:gd name="T20" fmla="*/ 0 w 1891"/>
                <a:gd name="T21" fmla="*/ 0 h 3116"/>
                <a:gd name="T22" fmla="*/ 0 w 1891"/>
                <a:gd name="T23" fmla="*/ 0 h 3116"/>
                <a:gd name="T24" fmla="*/ 0 w 1891"/>
                <a:gd name="T25" fmla="*/ 0 h 3116"/>
                <a:gd name="T26" fmla="*/ 0 w 1891"/>
                <a:gd name="T27" fmla="*/ 0 h 3116"/>
                <a:gd name="T28" fmla="*/ 0 w 1891"/>
                <a:gd name="T29" fmla="*/ 0 h 3116"/>
                <a:gd name="T30" fmla="*/ 0 w 1891"/>
                <a:gd name="T31" fmla="*/ 0 h 3116"/>
                <a:gd name="T32" fmla="*/ 0 w 1891"/>
                <a:gd name="T33" fmla="*/ 0 h 3116"/>
                <a:gd name="T34" fmla="*/ 0 w 1891"/>
                <a:gd name="T35" fmla="*/ 0 h 3116"/>
                <a:gd name="T36" fmla="*/ 0 w 1891"/>
                <a:gd name="T37" fmla="*/ 0 h 3116"/>
                <a:gd name="T38" fmla="*/ 0 w 1891"/>
                <a:gd name="T39" fmla="*/ 0 h 3116"/>
                <a:gd name="T40" fmla="*/ 0 w 1891"/>
                <a:gd name="T41" fmla="*/ 0 h 3116"/>
                <a:gd name="T42" fmla="*/ 0 w 1891"/>
                <a:gd name="T43" fmla="*/ 0 h 3116"/>
                <a:gd name="T44" fmla="*/ 0 w 1891"/>
                <a:gd name="T45" fmla="*/ 0 h 3116"/>
                <a:gd name="T46" fmla="*/ 0 w 1891"/>
                <a:gd name="T47" fmla="*/ 0 h 3116"/>
                <a:gd name="T48" fmla="*/ 0 w 1891"/>
                <a:gd name="T49" fmla="*/ 0 h 3116"/>
                <a:gd name="T50" fmla="*/ 0 w 1891"/>
                <a:gd name="T51" fmla="*/ 0 h 3116"/>
                <a:gd name="T52" fmla="*/ 0 w 1891"/>
                <a:gd name="T53" fmla="*/ 0 h 3116"/>
                <a:gd name="T54" fmla="*/ 0 w 1891"/>
                <a:gd name="T55" fmla="*/ 0 h 3116"/>
                <a:gd name="T56" fmla="*/ 0 w 1891"/>
                <a:gd name="T57" fmla="*/ 0 h 3116"/>
                <a:gd name="T58" fmla="*/ 0 w 1891"/>
                <a:gd name="T59" fmla="*/ 0 h 3116"/>
                <a:gd name="T60" fmla="*/ 0 w 1891"/>
                <a:gd name="T61" fmla="*/ 0 h 3116"/>
                <a:gd name="T62" fmla="*/ 0 w 1891"/>
                <a:gd name="T63" fmla="*/ 0 h 3116"/>
                <a:gd name="T64" fmla="*/ 0 w 1891"/>
                <a:gd name="T65" fmla="*/ 0 h 3116"/>
                <a:gd name="T66" fmla="*/ 0 w 1891"/>
                <a:gd name="T67" fmla="*/ 0 h 3116"/>
                <a:gd name="T68" fmla="*/ 0 w 1891"/>
                <a:gd name="T69" fmla="*/ 0 h 3116"/>
                <a:gd name="T70" fmla="*/ 0 w 1891"/>
                <a:gd name="T71" fmla="*/ 0 h 3116"/>
                <a:gd name="T72" fmla="*/ 0 w 1891"/>
                <a:gd name="T73" fmla="*/ 0 h 3116"/>
                <a:gd name="T74" fmla="*/ 0 w 1891"/>
                <a:gd name="T75" fmla="*/ 0 h 3116"/>
                <a:gd name="T76" fmla="*/ 0 w 1891"/>
                <a:gd name="T77" fmla="*/ 0 h 3116"/>
                <a:gd name="T78" fmla="*/ 0 w 1891"/>
                <a:gd name="T79" fmla="*/ 0 h 3116"/>
                <a:gd name="T80" fmla="*/ 0 w 1891"/>
                <a:gd name="T81" fmla="*/ 0 h 3116"/>
                <a:gd name="T82" fmla="*/ 0 w 1891"/>
                <a:gd name="T83" fmla="*/ 0 h 31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891" h="3116">
                  <a:moveTo>
                    <a:pt x="879" y="3116"/>
                  </a:moveTo>
                  <a:lnTo>
                    <a:pt x="1050" y="3042"/>
                  </a:lnTo>
                  <a:lnTo>
                    <a:pt x="1150" y="2882"/>
                  </a:lnTo>
                  <a:lnTo>
                    <a:pt x="1495" y="2897"/>
                  </a:lnTo>
                  <a:lnTo>
                    <a:pt x="1680" y="2847"/>
                  </a:lnTo>
                  <a:lnTo>
                    <a:pt x="1590" y="2566"/>
                  </a:lnTo>
                  <a:lnTo>
                    <a:pt x="1588" y="2354"/>
                  </a:lnTo>
                  <a:lnTo>
                    <a:pt x="1545" y="2276"/>
                  </a:lnTo>
                  <a:lnTo>
                    <a:pt x="1605" y="2176"/>
                  </a:lnTo>
                  <a:lnTo>
                    <a:pt x="1464" y="2125"/>
                  </a:lnTo>
                  <a:lnTo>
                    <a:pt x="1465" y="2038"/>
                  </a:lnTo>
                  <a:lnTo>
                    <a:pt x="1359" y="1981"/>
                  </a:lnTo>
                  <a:lnTo>
                    <a:pt x="1345" y="1843"/>
                  </a:lnTo>
                  <a:lnTo>
                    <a:pt x="1410" y="1796"/>
                  </a:lnTo>
                  <a:lnTo>
                    <a:pt x="1440" y="1706"/>
                  </a:lnTo>
                  <a:lnTo>
                    <a:pt x="1360" y="1591"/>
                  </a:lnTo>
                  <a:lnTo>
                    <a:pt x="1150" y="1499"/>
                  </a:lnTo>
                  <a:lnTo>
                    <a:pt x="1060" y="1409"/>
                  </a:lnTo>
                  <a:lnTo>
                    <a:pt x="1120" y="1244"/>
                  </a:lnTo>
                  <a:lnTo>
                    <a:pt x="1215" y="1269"/>
                  </a:lnTo>
                  <a:lnTo>
                    <a:pt x="1270" y="1214"/>
                  </a:lnTo>
                  <a:lnTo>
                    <a:pt x="1230" y="1134"/>
                  </a:lnTo>
                  <a:lnTo>
                    <a:pt x="1320" y="1104"/>
                  </a:lnTo>
                  <a:lnTo>
                    <a:pt x="1450" y="1134"/>
                  </a:lnTo>
                  <a:lnTo>
                    <a:pt x="1495" y="1049"/>
                  </a:lnTo>
                  <a:lnTo>
                    <a:pt x="1396" y="924"/>
                  </a:lnTo>
                  <a:lnTo>
                    <a:pt x="1303" y="942"/>
                  </a:lnTo>
                  <a:lnTo>
                    <a:pt x="1150" y="774"/>
                  </a:lnTo>
                  <a:lnTo>
                    <a:pt x="1075" y="794"/>
                  </a:lnTo>
                  <a:lnTo>
                    <a:pt x="1065" y="704"/>
                  </a:lnTo>
                  <a:lnTo>
                    <a:pt x="1090" y="592"/>
                  </a:lnTo>
                  <a:lnTo>
                    <a:pt x="1260" y="493"/>
                  </a:lnTo>
                  <a:lnTo>
                    <a:pt x="1173" y="420"/>
                  </a:lnTo>
                  <a:lnTo>
                    <a:pt x="1215" y="358"/>
                  </a:lnTo>
                  <a:lnTo>
                    <a:pt x="1330" y="443"/>
                  </a:lnTo>
                  <a:lnTo>
                    <a:pt x="1305" y="524"/>
                  </a:lnTo>
                  <a:lnTo>
                    <a:pt x="1375" y="569"/>
                  </a:lnTo>
                  <a:lnTo>
                    <a:pt x="1495" y="493"/>
                  </a:lnTo>
                  <a:lnTo>
                    <a:pt x="1455" y="428"/>
                  </a:lnTo>
                  <a:lnTo>
                    <a:pt x="1545" y="428"/>
                  </a:lnTo>
                  <a:lnTo>
                    <a:pt x="1585" y="524"/>
                  </a:lnTo>
                  <a:lnTo>
                    <a:pt x="1635" y="599"/>
                  </a:lnTo>
                  <a:lnTo>
                    <a:pt x="1755" y="669"/>
                  </a:lnTo>
                  <a:lnTo>
                    <a:pt x="1770" y="539"/>
                  </a:lnTo>
                  <a:lnTo>
                    <a:pt x="1855" y="503"/>
                  </a:lnTo>
                  <a:lnTo>
                    <a:pt x="1891" y="234"/>
                  </a:lnTo>
                  <a:lnTo>
                    <a:pt x="1657" y="163"/>
                  </a:lnTo>
                  <a:lnTo>
                    <a:pt x="1584" y="205"/>
                  </a:lnTo>
                  <a:lnTo>
                    <a:pt x="1398" y="92"/>
                  </a:lnTo>
                  <a:lnTo>
                    <a:pt x="1359" y="6"/>
                  </a:lnTo>
                  <a:lnTo>
                    <a:pt x="1210" y="59"/>
                  </a:lnTo>
                  <a:lnTo>
                    <a:pt x="1075" y="68"/>
                  </a:lnTo>
                  <a:lnTo>
                    <a:pt x="990" y="0"/>
                  </a:lnTo>
                  <a:lnTo>
                    <a:pt x="949" y="70"/>
                  </a:lnTo>
                  <a:lnTo>
                    <a:pt x="1005" y="148"/>
                  </a:lnTo>
                  <a:lnTo>
                    <a:pt x="1090" y="268"/>
                  </a:lnTo>
                  <a:lnTo>
                    <a:pt x="1063" y="388"/>
                  </a:lnTo>
                  <a:lnTo>
                    <a:pt x="1149" y="509"/>
                  </a:lnTo>
                  <a:lnTo>
                    <a:pt x="960" y="614"/>
                  </a:lnTo>
                  <a:lnTo>
                    <a:pt x="909" y="729"/>
                  </a:lnTo>
                  <a:lnTo>
                    <a:pt x="1018" y="856"/>
                  </a:lnTo>
                  <a:lnTo>
                    <a:pt x="1045" y="959"/>
                  </a:lnTo>
                  <a:lnTo>
                    <a:pt x="960" y="969"/>
                  </a:lnTo>
                  <a:lnTo>
                    <a:pt x="939" y="1034"/>
                  </a:lnTo>
                  <a:lnTo>
                    <a:pt x="960" y="1119"/>
                  </a:lnTo>
                  <a:lnTo>
                    <a:pt x="975" y="1240"/>
                  </a:lnTo>
                  <a:lnTo>
                    <a:pt x="939" y="1359"/>
                  </a:lnTo>
                  <a:lnTo>
                    <a:pt x="1005" y="1438"/>
                  </a:lnTo>
                  <a:lnTo>
                    <a:pt x="944" y="1576"/>
                  </a:lnTo>
                  <a:lnTo>
                    <a:pt x="853" y="1709"/>
                  </a:lnTo>
                  <a:lnTo>
                    <a:pt x="678" y="1844"/>
                  </a:lnTo>
                  <a:lnTo>
                    <a:pt x="519" y="1856"/>
                  </a:lnTo>
                  <a:lnTo>
                    <a:pt x="268" y="2111"/>
                  </a:lnTo>
                  <a:lnTo>
                    <a:pt x="151" y="2071"/>
                  </a:lnTo>
                  <a:lnTo>
                    <a:pt x="25" y="2111"/>
                  </a:lnTo>
                  <a:lnTo>
                    <a:pt x="0" y="2272"/>
                  </a:lnTo>
                  <a:lnTo>
                    <a:pt x="160" y="2326"/>
                  </a:lnTo>
                  <a:lnTo>
                    <a:pt x="355" y="2498"/>
                  </a:lnTo>
                  <a:lnTo>
                    <a:pt x="526" y="2658"/>
                  </a:lnTo>
                  <a:lnTo>
                    <a:pt x="534" y="2807"/>
                  </a:lnTo>
                  <a:lnTo>
                    <a:pt x="629" y="2942"/>
                  </a:lnTo>
                  <a:lnTo>
                    <a:pt x="719" y="2907"/>
                  </a:lnTo>
                  <a:lnTo>
                    <a:pt x="774" y="3012"/>
                  </a:lnTo>
                  <a:lnTo>
                    <a:pt x="869" y="3002"/>
                  </a:lnTo>
                  <a:lnTo>
                    <a:pt x="879" y="31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3" name="Freeform 17">
              <a:extLst>
                <a:ext uri="{FF2B5EF4-FFF2-40B4-BE49-F238E27FC236}">
                  <a16:creationId xmlns:a16="http://schemas.microsoft.com/office/drawing/2014/main" id="{E3D0F31A-E6F5-43C0-9192-7C590632B2D3}"/>
                </a:ext>
              </a:extLst>
            </p:cNvPr>
            <p:cNvSpPr/>
            <p:nvPr/>
          </p:nvSpPr>
          <p:spPr bwMode="auto">
            <a:xfrm>
              <a:off x="1506253" y="2506728"/>
              <a:ext cx="434157" cy="515161"/>
            </a:xfrm>
            <a:custGeom>
              <a:avLst/>
              <a:gdLst>
                <a:gd name="T0" fmla="*/ 0 w 1471"/>
                <a:gd name="T1" fmla="*/ 0 h 1788"/>
                <a:gd name="T2" fmla="*/ 0 w 1471"/>
                <a:gd name="T3" fmla="*/ 0 h 1788"/>
                <a:gd name="T4" fmla="*/ 0 w 1471"/>
                <a:gd name="T5" fmla="*/ 0 h 1788"/>
                <a:gd name="T6" fmla="*/ 0 w 1471"/>
                <a:gd name="T7" fmla="*/ 0 h 1788"/>
                <a:gd name="T8" fmla="*/ 0 w 1471"/>
                <a:gd name="T9" fmla="*/ 0 h 1788"/>
                <a:gd name="T10" fmla="*/ 0 w 1471"/>
                <a:gd name="T11" fmla="*/ 0 h 1788"/>
                <a:gd name="T12" fmla="*/ 0 w 1471"/>
                <a:gd name="T13" fmla="*/ 0 h 1788"/>
                <a:gd name="T14" fmla="*/ 0 w 1471"/>
                <a:gd name="T15" fmla="*/ 0 h 1788"/>
                <a:gd name="T16" fmla="*/ 0 w 1471"/>
                <a:gd name="T17" fmla="*/ 0 h 1788"/>
                <a:gd name="T18" fmla="*/ 0 w 1471"/>
                <a:gd name="T19" fmla="*/ 0 h 1788"/>
                <a:gd name="T20" fmla="*/ 0 w 1471"/>
                <a:gd name="T21" fmla="*/ 0 h 1788"/>
                <a:gd name="T22" fmla="*/ 0 w 1471"/>
                <a:gd name="T23" fmla="*/ 0 h 1788"/>
                <a:gd name="T24" fmla="*/ 0 w 1471"/>
                <a:gd name="T25" fmla="*/ 0 h 1788"/>
                <a:gd name="T26" fmla="*/ 0 w 1471"/>
                <a:gd name="T27" fmla="*/ 0 h 1788"/>
                <a:gd name="T28" fmla="*/ 0 w 1471"/>
                <a:gd name="T29" fmla="*/ 0 h 1788"/>
                <a:gd name="T30" fmla="*/ 0 w 1471"/>
                <a:gd name="T31" fmla="*/ 0 h 1788"/>
                <a:gd name="T32" fmla="*/ 0 w 1471"/>
                <a:gd name="T33" fmla="*/ 0 h 1788"/>
                <a:gd name="T34" fmla="*/ 0 w 1471"/>
                <a:gd name="T35" fmla="*/ 0 h 1788"/>
                <a:gd name="T36" fmla="*/ 0 w 1471"/>
                <a:gd name="T37" fmla="*/ 0 h 1788"/>
                <a:gd name="T38" fmla="*/ 0 w 1471"/>
                <a:gd name="T39" fmla="*/ 0 h 1788"/>
                <a:gd name="T40" fmla="*/ 0 w 1471"/>
                <a:gd name="T41" fmla="*/ 0 h 1788"/>
                <a:gd name="T42" fmla="*/ 0 w 1471"/>
                <a:gd name="T43" fmla="*/ 0 h 1788"/>
                <a:gd name="T44" fmla="*/ 0 w 1471"/>
                <a:gd name="T45" fmla="*/ 0 h 1788"/>
                <a:gd name="T46" fmla="*/ 0 w 1471"/>
                <a:gd name="T47" fmla="*/ 0 h 1788"/>
                <a:gd name="T48" fmla="*/ 0 w 1471"/>
                <a:gd name="T49" fmla="*/ 0 h 1788"/>
                <a:gd name="T50" fmla="*/ 0 w 1471"/>
                <a:gd name="T51" fmla="*/ 0 h 1788"/>
                <a:gd name="T52" fmla="*/ 0 w 1471"/>
                <a:gd name="T53" fmla="*/ 0 h 1788"/>
                <a:gd name="T54" fmla="*/ 0 w 1471"/>
                <a:gd name="T55" fmla="*/ 0 h 1788"/>
                <a:gd name="T56" fmla="*/ 0 w 1471"/>
                <a:gd name="T57" fmla="*/ 0 h 1788"/>
                <a:gd name="T58" fmla="*/ 0 w 1471"/>
                <a:gd name="T59" fmla="*/ 0 h 1788"/>
                <a:gd name="T60" fmla="*/ 0 w 1471"/>
                <a:gd name="T61" fmla="*/ 0 h 1788"/>
                <a:gd name="T62" fmla="*/ 0 w 1471"/>
                <a:gd name="T63" fmla="*/ 0 h 1788"/>
                <a:gd name="T64" fmla="*/ 0 w 1471"/>
                <a:gd name="T65" fmla="*/ 0 h 1788"/>
                <a:gd name="T66" fmla="*/ 0 w 1471"/>
                <a:gd name="T67" fmla="*/ 0 h 1788"/>
                <a:gd name="T68" fmla="*/ 0 w 1471"/>
                <a:gd name="T69" fmla="*/ 0 h 1788"/>
                <a:gd name="T70" fmla="*/ 0 w 1471"/>
                <a:gd name="T71" fmla="*/ 0 h 1788"/>
                <a:gd name="T72" fmla="*/ 0 w 1471"/>
                <a:gd name="T73" fmla="*/ 0 h 1788"/>
                <a:gd name="T74" fmla="*/ 0 w 1471"/>
                <a:gd name="T75" fmla="*/ 0 h 1788"/>
                <a:gd name="T76" fmla="*/ 0 w 1471"/>
                <a:gd name="T77" fmla="*/ 0 h 1788"/>
                <a:gd name="T78" fmla="*/ 0 w 1471"/>
                <a:gd name="T79" fmla="*/ 0 h 1788"/>
                <a:gd name="T80" fmla="*/ 0 w 1471"/>
                <a:gd name="T81" fmla="*/ 0 h 1788"/>
                <a:gd name="T82" fmla="*/ 0 w 1471"/>
                <a:gd name="T83" fmla="*/ 0 h 1788"/>
                <a:gd name="T84" fmla="*/ 0 w 1471"/>
                <a:gd name="T85" fmla="*/ 0 h 1788"/>
                <a:gd name="T86" fmla="*/ 0 w 1471"/>
                <a:gd name="T87" fmla="*/ 0 h 1788"/>
                <a:gd name="T88" fmla="*/ 0 w 1471"/>
                <a:gd name="T89" fmla="*/ 0 h 17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471" h="1788">
                  <a:moveTo>
                    <a:pt x="33" y="543"/>
                  </a:moveTo>
                  <a:lnTo>
                    <a:pt x="196" y="498"/>
                  </a:lnTo>
                  <a:lnTo>
                    <a:pt x="332" y="574"/>
                  </a:lnTo>
                  <a:lnTo>
                    <a:pt x="347" y="711"/>
                  </a:lnTo>
                  <a:lnTo>
                    <a:pt x="514" y="619"/>
                  </a:lnTo>
                  <a:lnTo>
                    <a:pt x="646" y="624"/>
                  </a:lnTo>
                  <a:lnTo>
                    <a:pt x="740" y="679"/>
                  </a:lnTo>
                  <a:lnTo>
                    <a:pt x="816" y="573"/>
                  </a:lnTo>
                  <a:lnTo>
                    <a:pt x="828" y="456"/>
                  </a:lnTo>
                  <a:lnTo>
                    <a:pt x="997" y="468"/>
                  </a:lnTo>
                  <a:lnTo>
                    <a:pt x="1022" y="368"/>
                  </a:lnTo>
                  <a:lnTo>
                    <a:pt x="1087" y="262"/>
                  </a:lnTo>
                  <a:lnTo>
                    <a:pt x="1172" y="292"/>
                  </a:lnTo>
                  <a:lnTo>
                    <a:pt x="1221" y="290"/>
                  </a:lnTo>
                  <a:lnTo>
                    <a:pt x="1206" y="137"/>
                  </a:lnTo>
                  <a:lnTo>
                    <a:pt x="1143" y="111"/>
                  </a:lnTo>
                  <a:lnTo>
                    <a:pt x="1113" y="65"/>
                  </a:lnTo>
                  <a:lnTo>
                    <a:pt x="1110" y="42"/>
                  </a:lnTo>
                  <a:lnTo>
                    <a:pt x="1141" y="38"/>
                  </a:lnTo>
                  <a:lnTo>
                    <a:pt x="1147" y="18"/>
                  </a:lnTo>
                  <a:lnTo>
                    <a:pt x="1153" y="2"/>
                  </a:lnTo>
                  <a:lnTo>
                    <a:pt x="1170" y="0"/>
                  </a:lnTo>
                  <a:lnTo>
                    <a:pt x="1206" y="39"/>
                  </a:lnTo>
                  <a:lnTo>
                    <a:pt x="1339" y="149"/>
                  </a:lnTo>
                  <a:lnTo>
                    <a:pt x="1317" y="197"/>
                  </a:lnTo>
                  <a:lnTo>
                    <a:pt x="1298" y="242"/>
                  </a:lnTo>
                  <a:lnTo>
                    <a:pt x="1471" y="346"/>
                  </a:lnTo>
                  <a:lnTo>
                    <a:pt x="1417" y="460"/>
                  </a:lnTo>
                  <a:lnTo>
                    <a:pt x="1299" y="562"/>
                  </a:lnTo>
                  <a:lnTo>
                    <a:pt x="1221" y="744"/>
                  </a:lnTo>
                  <a:lnTo>
                    <a:pt x="1283" y="1099"/>
                  </a:lnTo>
                  <a:lnTo>
                    <a:pt x="1266" y="1151"/>
                  </a:lnTo>
                  <a:lnTo>
                    <a:pt x="1194" y="1181"/>
                  </a:lnTo>
                  <a:lnTo>
                    <a:pt x="1206" y="1263"/>
                  </a:lnTo>
                  <a:lnTo>
                    <a:pt x="1159" y="1296"/>
                  </a:lnTo>
                  <a:lnTo>
                    <a:pt x="1197" y="1329"/>
                  </a:lnTo>
                  <a:lnTo>
                    <a:pt x="1249" y="1304"/>
                  </a:lnTo>
                  <a:lnTo>
                    <a:pt x="1296" y="1373"/>
                  </a:lnTo>
                  <a:lnTo>
                    <a:pt x="1351" y="1328"/>
                  </a:lnTo>
                  <a:lnTo>
                    <a:pt x="1433" y="1449"/>
                  </a:lnTo>
                  <a:lnTo>
                    <a:pt x="1429" y="1568"/>
                  </a:lnTo>
                  <a:lnTo>
                    <a:pt x="1342" y="1748"/>
                  </a:lnTo>
                  <a:lnTo>
                    <a:pt x="1205" y="1734"/>
                  </a:lnTo>
                  <a:lnTo>
                    <a:pt x="1133" y="1788"/>
                  </a:lnTo>
                  <a:lnTo>
                    <a:pt x="1132" y="1625"/>
                  </a:lnTo>
                  <a:lnTo>
                    <a:pt x="1102" y="1489"/>
                  </a:lnTo>
                  <a:lnTo>
                    <a:pt x="1027" y="1585"/>
                  </a:lnTo>
                  <a:lnTo>
                    <a:pt x="932" y="1630"/>
                  </a:lnTo>
                  <a:lnTo>
                    <a:pt x="887" y="1540"/>
                  </a:lnTo>
                  <a:lnTo>
                    <a:pt x="787" y="1570"/>
                  </a:lnTo>
                  <a:lnTo>
                    <a:pt x="740" y="1704"/>
                  </a:lnTo>
                  <a:lnTo>
                    <a:pt x="667" y="1685"/>
                  </a:lnTo>
                  <a:lnTo>
                    <a:pt x="691" y="1535"/>
                  </a:lnTo>
                  <a:lnTo>
                    <a:pt x="631" y="1400"/>
                  </a:lnTo>
                  <a:lnTo>
                    <a:pt x="485" y="1295"/>
                  </a:lnTo>
                  <a:lnTo>
                    <a:pt x="497" y="1090"/>
                  </a:lnTo>
                  <a:lnTo>
                    <a:pt x="436" y="1012"/>
                  </a:lnTo>
                  <a:lnTo>
                    <a:pt x="440" y="880"/>
                  </a:lnTo>
                  <a:lnTo>
                    <a:pt x="307" y="904"/>
                  </a:lnTo>
                  <a:lnTo>
                    <a:pt x="63" y="874"/>
                  </a:lnTo>
                  <a:lnTo>
                    <a:pt x="60" y="715"/>
                  </a:lnTo>
                  <a:lnTo>
                    <a:pt x="0" y="624"/>
                  </a:lnTo>
                  <a:lnTo>
                    <a:pt x="33" y="543"/>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4" name="Freeform 18">
              <a:extLst>
                <a:ext uri="{FF2B5EF4-FFF2-40B4-BE49-F238E27FC236}">
                  <a16:creationId xmlns:a16="http://schemas.microsoft.com/office/drawing/2014/main" id="{63EBBA0F-966C-0D5C-6611-597A4CDE6B6A}"/>
                </a:ext>
              </a:extLst>
            </p:cNvPr>
            <p:cNvSpPr/>
            <p:nvPr/>
          </p:nvSpPr>
          <p:spPr bwMode="auto">
            <a:xfrm>
              <a:off x="1674600" y="5246578"/>
              <a:ext cx="655666" cy="864838"/>
            </a:xfrm>
            <a:custGeom>
              <a:avLst/>
              <a:gdLst>
                <a:gd name="T0" fmla="*/ 0 w 2218"/>
                <a:gd name="T1" fmla="*/ 0 h 3005"/>
                <a:gd name="T2" fmla="*/ 0 w 2218"/>
                <a:gd name="T3" fmla="*/ 0 h 3005"/>
                <a:gd name="T4" fmla="*/ 0 w 2218"/>
                <a:gd name="T5" fmla="*/ 0 h 3005"/>
                <a:gd name="T6" fmla="*/ 0 w 2218"/>
                <a:gd name="T7" fmla="*/ 0 h 3005"/>
                <a:gd name="T8" fmla="*/ 0 w 2218"/>
                <a:gd name="T9" fmla="*/ 0 h 3005"/>
                <a:gd name="T10" fmla="*/ 0 w 2218"/>
                <a:gd name="T11" fmla="*/ 0 h 3005"/>
                <a:gd name="T12" fmla="*/ 0 w 2218"/>
                <a:gd name="T13" fmla="*/ 0 h 3005"/>
                <a:gd name="T14" fmla="*/ 0 w 2218"/>
                <a:gd name="T15" fmla="*/ 0 h 3005"/>
                <a:gd name="T16" fmla="*/ 0 w 2218"/>
                <a:gd name="T17" fmla="*/ 0 h 3005"/>
                <a:gd name="T18" fmla="*/ 0 w 2218"/>
                <a:gd name="T19" fmla="*/ 0 h 3005"/>
                <a:gd name="T20" fmla="*/ 0 w 2218"/>
                <a:gd name="T21" fmla="*/ 0 h 3005"/>
                <a:gd name="T22" fmla="*/ 0 w 2218"/>
                <a:gd name="T23" fmla="*/ 0 h 3005"/>
                <a:gd name="T24" fmla="*/ 0 w 2218"/>
                <a:gd name="T25" fmla="*/ 0 h 3005"/>
                <a:gd name="T26" fmla="*/ 0 w 2218"/>
                <a:gd name="T27" fmla="*/ 0 h 3005"/>
                <a:gd name="T28" fmla="*/ 0 w 2218"/>
                <a:gd name="T29" fmla="*/ 0 h 3005"/>
                <a:gd name="T30" fmla="*/ 0 w 2218"/>
                <a:gd name="T31" fmla="*/ 0 h 3005"/>
                <a:gd name="T32" fmla="*/ 0 w 2218"/>
                <a:gd name="T33" fmla="*/ 0 h 3005"/>
                <a:gd name="T34" fmla="*/ 0 w 2218"/>
                <a:gd name="T35" fmla="*/ 0 h 3005"/>
                <a:gd name="T36" fmla="*/ 0 w 2218"/>
                <a:gd name="T37" fmla="*/ 0 h 3005"/>
                <a:gd name="T38" fmla="*/ 0 w 2218"/>
                <a:gd name="T39" fmla="*/ 0 h 3005"/>
                <a:gd name="T40" fmla="*/ 0 w 2218"/>
                <a:gd name="T41" fmla="*/ 0 h 3005"/>
                <a:gd name="T42" fmla="*/ 0 w 2218"/>
                <a:gd name="T43" fmla="*/ 0 h 3005"/>
                <a:gd name="T44" fmla="*/ 0 w 2218"/>
                <a:gd name="T45" fmla="*/ 0 h 3005"/>
                <a:gd name="T46" fmla="*/ 0 w 2218"/>
                <a:gd name="T47" fmla="*/ 0 h 3005"/>
                <a:gd name="T48" fmla="*/ 0 w 2218"/>
                <a:gd name="T49" fmla="*/ 0 h 3005"/>
                <a:gd name="T50" fmla="*/ 0 w 2218"/>
                <a:gd name="T51" fmla="*/ 0 h 3005"/>
                <a:gd name="T52" fmla="*/ 0 w 2218"/>
                <a:gd name="T53" fmla="*/ 0 h 3005"/>
                <a:gd name="T54" fmla="*/ 0 w 2218"/>
                <a:gd name="T55" fmla="*/ 0 h 3005"/>
                <a:gd name="T56" fmla="*/ 0 w 2218"/>
                <a:gd name="T57" fmla="*/ 0 h 3005"/>
                <a:gd name="T58" fmla="*/ 0 w 2218"/>
                <a:gd name="T59" fmla="*/ 0 h 3005"/>
                <a:gd name="T60" fmla="*/ 0 w 2218"/>
                <a:gd name="T61" fmla="*/ 0 h 3005"/>
                <a:gd name="T62" fmla="*/ 0 w 2218"/>
                <a:gd name="T63" fmla="*/ 0 h 3005"/>
                <a:gd name="T64" fmla="*/ 0 w 2218"/>
                <a:gd name="T65" fmla="*/ 0 h 3005"/>
                <a:gd name="T66" fmla="*/ 0 w 2218"/>
                <a:gd name="T67" fmla="*/ 0 h 3005"/>
                <a:gd name="T68" fmla="*/ 0 w 2218"/>
                <a:gd name="T69" fmla="*/ 0 h 30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18" h="3005">
                  <a:moveTo>
                    <a:pt x="0" y="1120"/>
                  </a:moveTo>
                  <a:lnTo>
                    <a:pt x="120" y="1210"/>
                  </a:lnTo>
                  <a:lnTo>
                    <a:pt x="120" y="1315"/>
                  </a:lnTo>
                  <a:lnTo>
                    <a:pt x="215" y="1305"/>
                  </a:lnTo>
                  <a:lnTo>
                    <a:pt x="275" y="1395"/>
                  </a:lnTo>
                  <a:lnTo>
                    <a:pt x="210" y="1455"/>
                  </a:lnTo>
                  <a:lnTo>
                    <a:pt x="345" y="1561"/>
                  </a:lnTo>
                  <a:lnTo>
                    <a:pt x="285" y="1646"/>
                  </a:lnTo>
                  <a:lnTo>
                    <a:pt x="305" y="1831"/>
                  </a:lnTo>
                  <a:lnTo>
                    <a:pt x="375" y="1856"/>
                  </a:lnTo>
                  <a:lnTo>
                    <a:pt x="495" y="1796"/>
                  </a:lnTo>
                  <a:lnTo>
                    <a:pt x="540" y="1891"/>
                  </a:lnTo>
                  <a:lnTo>
                    <a:pt x="510" y="1981"/>
                  </a:lnTo>
                  <a:lnTo>
                    <a:pt x="530" y="2111"/>
                  </a:lnTo>
                  <a:lnTo>
                    <a:pt x="450" y="2166"/>
                  </a:lnTo>
                  <a:lnTo>
                    <a:pt x="545" y="2191"/>
                  </a:lnTo>
                  <a:lnTo>
                    <a:pt x="630" y="2261"/>
                  </a:lnTo>
                  <a:lnTo>
                    <a:pt x="570" y="2351"/>
                  </a:lnTo>
                  <a:lnTo>
                    <a:pt x="470" y="2501"/>
                  </a:lnTo>
                  <a:lnTo>
                    <a:pt x="495" y="2607"/>
                  </a:lnTo>
                  <a:lnTo>
                    <a:pt x="481" y="2695"/>
                  </a:lnTo>
                  <a:lnTo>
                    <a:pt x="514" y="2800"/>
                  </a:lnTo>
                  <a:lnTo>
                    <a:pt x="465" y="2953"/>
                  </a:lnTo>
                  <a:lnTo>
                    <a:pt x="562" y="2993"/>
                  </a:lnTo>
                  <a:lnTo>
                    <a:pt x="670" y="3005"/>
                  </a:lnTo>
                  <a:lnTo>
                    <a:pt x="750" y="2937"/>
                  </a:lnTo>
                  <a:lnTo>
                    <a:pt x="930" y="2833"/>
                  </a:lnTo>
                  <a:lnTo>
                    <a:pt x="1010" y="2746"/>
                  </a:lnTo>
                  <a:lnTo>
                    <a:pt x="1026" y="2632"/>
                  </a:lnTo>
                  <a:lnTo>
                    <a:pt x="1018" y="2541"/>
                  </a:lnTo>
                  <a:lnTo>
                    <a:pt x="1086" y="2461"/>
                  </a:lnTo>
                  <a:lnTo>
                    <a:pt x="1186" y="2401"/>
                  </a:lnTo>
                  <a:lnTo>
                    <a:pt x="1334" y="2349"/>
                  </a:lnTo>
                  <a:lnTo>
                    <a:pt x="1542" y="2329"/>
                  </a:lnTo>
                  <a:lnTo>
                    <a:pt x="1498" y="2289"/>
                  </a:lnTo>
                  <a:lnTo>
                    <a:pt x="1422" y="2205"/>
                  </a:lnTo>
                  <a:lnTo>
                    <a:pt x="1486" y="2089"/>
                  </a:lnTo>
                  <a:lnTo>
                    <a:pt x="1554" y="1981"/>
                  </a:lnTo>
                  <a:lnTo>
                    <a:pt x="1650" y="1861"/>
                  </a:lnTo>
                  <a:lnTo>
                    <a:pt x="1682" y="1753"/>
                  </a:lnTo>
                  <a:lnTo>
                    <a:pt x="1810" y="1741"/>
                  </a:lnTo>
                  <a:lnTo>
                    <a:pt x="1950" y="1793"/>
                  </a:lnTo>
                  <a:lnTo>
                    <a:pt x="1966" y="1677"/>
                  </a:lnTo>
                  <a:lnTo>
                    <a:pt x="1970" y="1470"/>
                  </a:lnTo>
                  <a:lnTo>
                    <a:pt x="1902" y="1441"/>
                  </a:lnTo>
                  <a:lnTo>
                    <a:pt x="1842" y="1397"/>
                  </a:lnTo>
                  <a:lnTo>
                    <a:pt x="1874" y="1353"/>
                  </a:lnTo>
                  <a:lnTo>
                    <a:pt x="1958" y="1349"/>
                  </a:lnTo>
                  <a:lnTo>
                    <a:pt x="1954" y="1257"/>
                  </a:lnTo>
                  <a:lnTo>
                    <a:pt x="1925" y="1135"/>
                  </a:lnTo>
                  <a:lnTo>
                    <a:pt x="1893" y="945"/>
                  </a:lnTo>
                  <a:lnTo>
                    <a:pt x="1854" y="942"/>
                  </a:lnTo>
                  <a:lnTo>
                    <a:pt x="1821" y="918"/>
                  </a:lnTo>
                  <a:lnTo>
                    <a:pt x="1806" y="873"/>
                  </a:lnTo>
                  <a:lnTo>
                    <a:pt x="1830" y="834"/>
                  </a:lnTo>
                  <a:lnTo>
                    <a:pt x="1842" y="792"/>
                  </a:lnTo>
                  <a:lnTo>
                    <a:pt x="1887" y="807"/>
                  </a:lnTo>
                  <a:lnTo>
                    <a:pt x="1932" y="843"/>
                  </a:lnTo>
                  <a:lnTo>
                    <a:pt x="1947" y="750"/>
                  </a:lnTo>
                  <a:lnTo>
                    <a:pt x="2105" y="645"/>
                  </a:lnTo>
                  <a:lnTo>
                    <a:pt x="2138" y="485"/>
                  </a:lnTo>
                  <a:lnTo>
                    <a:pt x="2190" y="321"/>
                  </a:lnTo>
                  <a:lnTo>
                    <a:pt x="2218" y="161"/>
                  </a:lnTo>
                  <a:lnTo>
                    <a:pt x="2182" y="45"/>
                  </a:lnTo>
                  <a:lnTo>
                    <a:pt x="2115" y="0"/>
                  </a:lnTo>
                  <a:lnTo>
                    <a:pt x="1978" y="130"/>
                  </a:lnTo>
                  <a:lnTo>
                    <a:pt x="1798" y="120"/>
                  </a:lnTo>
                  <a:lnTo>
                    <a:pt x="1638" y="268"/>
                  </a:lnTo>
                  <a:lnTo>
                    <a:pt x="1485" y="280"/>
                  </a:lnTo>
                  <a:lnTo>
                    <a:pt x="1355" y="265"/>
                  </a:lnTo>
                  <a:lnTo>
                    <a:pt x="1205" y="495"/>
                  </a:lnTo>
                  <a:lnTo>
                    <a:pt x="1115" y="490"/>
                  </a:lnTo>
                  <a:lnTo>
                    <a:pt x="1104" y="421"/>
                  </a:lnTo>
                  <a:lnTo>
                    <a:pt x="950" y="405"/>
                  </a:lnTo>
                  <a:lnTo>
                    <a:pt x="860" y="360"/>
                  </a:lnTo>
                  <a:lnTo>
                    <a:pt x="830" y="465"/>
                  </a:lnTo>
                  <a:lnTo>
                    <a:pt x="725" y="550"/>
                  </a:lnTo>
                  <a:lnTo>
                    <a:pt x="755" y="655"/>
                  </a:lnTo>
                  <a:lnTo>
                    <a:pt x="690" y="735"/>
                  </a:lnTo>
                  <a:lnTo>
                    <a:pt x="900" y="805"/>
                  </a:lnTo>
                  <a:lnTo>
                    <a:pt x="635" y="975"/>
                  </a:lnTo>
                  <a:lnTo>
                    <a:pt x="395" y="970"/>
                  </a:lnTo>
                  <a:lnTo>
                    <a:pt x="270" y="1065"/>
                  </a:lnTo>
                  <a:lnTo>
                    <a:pt x="105" y="1035"/>
                  </a:lnTo>
                  <a:lnTo>
                    <a:pt x="0" y="112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5" name="Freeform 19">
              <a:extLst>
                <a:ext uri="{FF2B5EF4-FFF2-40B4-BE49-F238E27FC236}">
                  <a16:creationId xmlns:a16="http://schemas.microsoft.com/office/drawing/2014/main" id="{B0F26172-13AE-792D-1320-5EA196A9705C}"/>
                </a:ext>
              </a:extLst>
            </p:cNvPr>
            <p:cNvSpPr/>
            <p:nvPr/>
          </p:nvSpPr>
          <p:spPr bwMode="auto">
            <a:xfrm>
              <a:off x="1466382" y="5366014"/>
              <a:ext cx="394286" cy="729572"/>
            </a:xfrm>
            <a:custGeom>
              <a:avLst/>
              <a:gdLst>
                <a:gd name="T0" fmla="*/ 0 w 1336"/>
                <a:gd name="T1" fmla="*/ 0 h 2535"/>
                <a:gd name="T2" fmla="*/ 0 w 1336"/>
                <a:gd name="T3" fmla="*/ 0 h 2535"/>
                <a:gd name="T4" fmla="*/ 0 w 1336"/>
                <a:gd name="T5" fmla="*/ 0 h 2535"/>
                <a:gd name="T6" fmla="*/ 0 w 1336"/>
                <a:gd name="T7" fmla="*/ 0 h 2535"/>
                <a:gd name="T8" fmla="*/ 0 w 1336"/>
                <a:gd name="T9" fmla="*/ 0 h 2535"/>
                <a:gd name="T10" fmla="*/ 0 w 1336"/>
                <a:gd name="T11" fmla="*/ 0 h 2535"/>
                <a:gd name="T12" fmla="*/ 0 w 1336"/>
                <a:gd name="T13" fmla="*/ 0 h 2535"/>
                <a:gd name="T14" fmla="*/ 0 w 1336"/>
                <a:gd name="T15" fmla="*/ 0 h 2535"/>
                <a:gd name="T16" fmla="*/ 0 w 1336"/>
                <a:gd name="T17" fmla="*/ 0 h 2535"/>
                <a:gd name="T18" fmla="*/ 0 w 1336"/>
                <a:gd name="T19" fmla="*/ 0 h 2535"/>
                <a:gd name="T20" fmla="*/ 0 w 1336"/>
                <a:gd name="T21" fmla="*/ 0 h 2535"/>
                <a:gd name="T22" fmla="*/ 0 w 1336"/>
                <a:gd name="T23" fmla="*/ 0 h 2535"/>
                <a:gd name="T24" fmla="*/ 0 w 1336"/>
                <a:gd name="T25" fmla="*/ 0 h 2535"/>
                <a:gd name="T26" fmla="*/ 0 w 1336"/>
                <a:gd name="T27" fmla="*/ 0 h 2535"/>
                <a:gd name="T28" fmla="*/ 0 w 1336"/>
                <a:gd name="T29" fmla="*/ 0 h 2535"/>
                <a:gd name="T30" fmla="*/ 0 w 1336"/>
                <a:gd name="T31" fmla="*/ 0 h 2535"/>
                <a:gd name="T32" fmla="*/ 0 w 1336"/>
                <a:gd name="T33" fmla="*/ 0 h 2535"/>
                <a:gd name="T34" fmla="*/ 0 w 1336"/>
                <a:gd name="T35" fmla="*/ 0 h 2535"/>
                <a:gd name="T36" fmla="*/ 0 w 1336"/>
                <a:gd name="T37" fmla="*/ 0 h 2535"/>
                <a:gd name="T38" fmla="*/ 0 w 1336"/>
                <a:gd name="T39" fmla="*/ 0 h 2535"/>
                <a:gd name="T40" fmla="*/ 0 w 1336"/>
                <a:gd name="T41" fmla="*/ 0 h 2535"/>
                <a:gd name="T42" fmla="*/ 0 w 1336"/>
                <a:gd name="T43" fmla="*/ 0 h 2535"/>
                <a:gd name="T44" fmla="*/ 0 w 1336"/>
                <a:gd name="T45" fmla="*/ 0 h 2535"/>
                <a:gd name="T46" fmla="*/ 0 w 1336"/>
                <a:gd name="T47" fmla="*/ 0 h 2535"/>
                <a:gd name="T48" fmla="*/ 0 w 1336"/>
                <a:gd name="T49" fmla="*/ 0 h 2535"/>
                <a:gd name="T50" fmla="*/ 0 w 1336"/>
                <a:gd name="T51" fmla="*/ 0 h 2535"/>
                <a:gd name="T52" fmla="*/ 0 w 1336"/>
                <a:gd name="T53" fmla="*/ 0 h 2535"/>
                <a:gd name="T54" fmla="*/ 0 w 1336"/>
                <a:gd name="T55" fmla="*/ 0 h 2535"/>
                <a:gd name="T56" fmla="*/ 0 w 1336"/>
                <a:gd name="T57" fmla="*/ 0 h 2535"/>
                <a:gd name="T58" fmla="*/ 0 w 1336"/>
                <a:gd name="T59" fmla="*/ 0 h 2535"/>
                <a:gd name="T60" fmla="*/ 0 w 1336"/>
                <a:gd name="T61" fmla="*/ 0 h 2535"/>
                <a:gd name="T62" fmla="*/ 0 w 1336"/>
                <a:gd name="T63" fmla="*/ 0 h 2535"/>
                <a:gd name="T64" fmla="*/ 0 w 1336"/>
                <a:gd name="T65" fmla="*/ 0 h 2535"/>
                <a:gd name="T66" fmla="*/ 0 w 1336"/>
                <a:gd name="T67" fmla="*/ 0 h 2535"/>
                <a:gd name="T68" fmla="*/ 0 w 1336"/>
                <a:gd name="T69" fmla="*/ 0 h 2535"/>
                <a:gd name="T70" fmla="*/ 0 w 1336"/>
                <a:gd name="T71" fmla="*/ 0 h 2535"/>
                <a:gd name="T72" fmla="*/ 0 w 1336"/>
                <a:gd name="T73" fmla="*/ 0 h 2535"/>
                <a:gd name="T74" fmla="*/ 0 w 1336"/>
                <a:gd name="T75" fmla="*/ 0 h 2535"/>
                <a:gd name="T76" fmla="*/ 0 w 1336"/>
                <a:gd name="T77" fmla="*/ 0 h 2535"/>
                <a:gd name="T78" fmla="*/ 0 w 1336"/>
                <a:gd name="T79" fmla="*/ 0 h 25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36" h="2535">
                  <a:moveTo>
                    <a:pt x="0" y="0"/>
                  </a:moveTo>
                  <a:lnTo>
                    <a:pt x="135" y="391"/>
                  </a:lnTo>
                  <a:lnTo>
                    <a:pt x="225" y="457"/>
                  </a:lnTo>
                  <a:lnTo>
                    <a:pt x="273" y="492"/>
                  </a:lnTo>
                  <a:lnTo>
                    <a:pt x="301" y="478"/>
                  </a:lnTo>
                  <a:lnTo>
                    <a:pt x="333" y="487"/>
                  </a:lnTo>
                  <a:lnTo>
                    <a:pt x="339" y="531"/>
                  </a:lnTo>
                  <a:lnTo>
                    <a:pt x="301" y="547"/>
                  </a:lnTo>
                  <a:lnTo>
                    <a:pt x="320" y="635"/>
                  </a:lnTo>
                  <a:lnTo>
                    <a:pt x="454" y="860"/>
                  </a:lnTo>
                  <a:lnTo>
                    <a:pt x="510" y="1145"/>
                  </a:lnTo>
                  <a:lnTo>
                    <a:pt x="683" y="1491"/>
                  </a:lnTo>
                  <a:lnTo>
                    <a:pt x="707" y="1668"/>
                  </a:lnTo>
                  <a:lnTo>
                    <a:pt x="766" y="1793"/>
                  </a:lnTo>
                  <a:lnTo>
                    <a:pt x="741" y="1881"/>
                  </a:lnTo>
                  <a:lnTo>
                    <a:pt x="861" y="2180"/>
                  </a:lnTo>
                  <a:lnTo>
                    <a:pt x="966" y="2360"/>
                  </a:lnTo>
                  <a:lnTo>
                    <a:pt x="981" y="2430"/>
                  </a:lnTo>
                  <a:lnTo>
                    <a:pt x="1171" y="2535"/>
                  </a:lnTo>
                  <a:lnTo>
                    <a:pt x="1221" y="2385"/>
                  </a:lnTo>
                  <a:lnTo>
                    <a:pt x="1186" y="2280"/>
                  </a:lnTo>
                  <a:lnTo>
                    <a:pt x="1201" y="2190"/>
                  </a:lnTo>
                  <a:lnTo>
                    <a:pt x="1176" y="2085"/>
                  </a:lnTo>
                  <a:lnTo>
                    <a:pt x="1336" y="1845"/>
                  </a:lnTo>
                  <a:lnTo>
                    <a:pt x="1252" y="1776"/>
                  </a:lnTo>
                  <a:lnTo>
                    <a:pt x="1154" y="1752"/>
                  </a:lnTo>
                  <a:lnTo>
                    <a:pt x="1236" y="1696"/>
                  </a:lnTo>
                  <a:lnTo>
                    <a:pt x="1216" y="1569"/>
                  </a:lnTo>
                  <a:lnTo>
                    <a:pt x="1246" y="1475"/>
                  </a:lnTo>
                  <a:lnTo>
                    <a:pt x="1201" y="1380"/>
                  </a:lnTo>
                  <a:lnTo>
                    <a:pt x="1081" y="1440"/>
                  </a:lnTo>
                  <a:lnTo>
                    <a:pt x="1013" y="1418"/>
                  </a:lnTo>
                  <a:lnTo>
                    <a:pt x="992" y="1232"/>
                  </a:lnTo>
                  <a:lnTo>
                    <a:pt x="1052" y="1146"/>
                  </a:lnTo>
                  <a:lnTo>
                    <a:pt x="917" y="1040"/>
                  </a:lnTo>
                  <a:lnTo>
                    <a:pt x="981" y="980"/>
                  </a:lnTo>
                  <a:lnTo>
                    <a:pt x="920" y="890"/>
                  </a:lnTo>
                  <a:lnTo>
                    <a:pt x="824" y="899"/>
                  </a:lnTo>
                  <a:lnTo>
                    <a:pt x="827" y="794"/>
                  </a:lnTo>
                  <a:lnTo>
                    <a:pt x="707" y="704"/>
                  </a:lnTo>
                  <a:lnTo>
                    <a:pt x="808" y="622"/>
                  </a:lnTo>
                  <a:lnTo>
                    <a:pt x="650" y="471"/>
                  </a:lnTo>
                  <a:lnTo>
                    <a:pt x="541" y="442"/>
                  </a:lnTo>
                  <a:lnTo>
                    <a:pt x="270" y="255"/>
                  </a:lnTo>
                  <a:lnTo>
                    <a:pt x="138" y="49"/>
                  </a:lnTo>
                  <a:lnTo>
                    <a:pt x="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6" name="Freeform 20">
              <a:extLst>
                <a:ext uri="{FF2B5EF4-FFF2-40B4-BE49-F238E27FC236}">
                  <a16:creationId xmlns:a16="http://schemas.microsoft.com/office/drawing/2014/main" id="{2DC992F0-6A29-CDF4-C8DB-F3F4EABE1267}"/>
                </a:ext>
              </a:extLst>
            </p:cNvPr>
            <p:cNvSpPr/>
            <p:nvPr/>
          </p:nvSpPr>
          <p:spPr bwMode="auto">
            <a:xfrm>
              <a:off x="1680507" y="2148417"/>
              <a:ext cx="465169" cy="457601"/>
            </a:xfrm>
            <a:custGeom>
              <a:avLst/>
              <a:gdLst>
                <a:gd name="T0" fmla="*/ 0 w 1575"/>
                <a:gd name="T1" fmla="*/ 0 h 1591"/>
                <a:gd name="T2" fmla="*/ 0 w 1575"/>
                <a:gd name="T3" fmla="*/ 0 h 1591"/>
                <a:gd name="T4" fmla="*/ 0 w 1575"/>
                <a:gd name="T5" fmla="*/ 0 h 1591"/>
                <a:gd name="T6" fmla="*/ 0 w 1575"/>
                <a:gd name="T7" fmla="*/ 0 h 1591"/>
                <a:gd name="T8" fmla="*/ 0 w 1575"/>
                <a:gd name="T9" fmla="*/ 0 h 1591"/>
                <a:gd name="T10" fmla="*/ 0 w 1575"/>
                <a:gd name="T11" fmla="*/ 0 h 1591"/>
                <a:gd name="T12" fmla="*/ 0 w 1575"/>
                <a:gd name="T13" fmla="*/ 0 h 1591"/>
                <a:gd name="T14" fmla="*/ 0 w 1575"/>
                <a:gd name="T15" fmla="*/ 0 h 1591"/>
                <a:gd name="T16" fmla="*/ 0 w 1575"/>
                <a:gd name="T17" fmla="*/ 0 h 1591"/>
                <a:gd name="T18" fmla="*/ 0 w 1575"/>
                <a:gd name="T19" fmla="*/ 0 h 1591"/>
                <a:gd name="T20" fmla="*/ 0 w 1575"/>
                <a:gd name="T21" fmla="*/ 0 h 1591"/>
                <a:gd name="T22" fmla="*/ 0 w 1575"/>
                <a:gd name="T23" fmla="*/ 0 h 1591"/>
                <a:gd name="T24" fmla="*/ 0 w 1575"/>
                <a:gd name="T25" fmla="*/ 0 h 1591"/>
                <a:gd name="T26" fmla="*/ 0 w 1575"/>
                <a:gd name="T27" fmla="*/ 0 h 1591"/>
                <a:gd name="T28" fmla="*/ 0 w 1575"/>
                <a:gd name="T29" fmla="*/ 0 h 1591"/>
                <a:gd name="T30" fmla="*/ 0 w 1575"/>
                <a:gd name="T31" fmla="*/ 0 h 1591"/>
                <a:gd name="T32" fmla="*/ 0 w 1575"/>
                <a:gd name="T33" fmla="*/ 0 h 1591"/>
                <a:gd name="T34" fmla="*/ 0 w 1575"/>
                <a:gd name="T35" fmla="*/ 0 h 1591"/>
                <a:gd name="T36" fmla="*/ 0 w 1575"/>
                <a:gd name="T37" fmla="*/ 0 h 1591"/>
                <a:gd name="T38" fmla="*/ 0 w 1575"/>
                <a:gd name="T39" fmla="*/ 0 h 1591"/>
                <a:gd name="T40" fmla="*/ 0 w 1575"/>
                <a:gd name="T41" fmla="*/ 0 h 1591"/>
                <a:gd name="T42" fmla="*/ 0 w 1575"/>
                <a:gd name="T43" fmla="*/ 0 h 1591"/>
                <a:gd name="T44" fmla="*/ 0 w 1575"/>
                <a:gd name="T45" fmla="*/ 0 h 1591"/>
                <a:gd name="T46" fmla="*/ 0 w 1575"/>
                <a:gd name="T47" fmla="*/ 0 h 1591"/>
                <a:gd name="T48" fmla="*/ 0 w 1575"/>
                <a:gd name="T49" fmla="*/ 0 h 1591"/>
                <a:gd name="T50" fmla="*/ 0 w 1575"/>
                <a:gd name="T51" fmla="*/ 0 h 1591"/>
                <a:gd name="T52" fmla="*/ 0 w 1575"/>
                <a:gd name="T53" fmla="*/ 0 h 1591"/>
                <a:gd name="T54" fmla="*/ 0 w 1575"/>
                <a:gd name="T55" fmla="*/ 0 h 1591"/>
                <a:gd name="T56" fmla="*/ 0 w 1575"/>
                <a:gd name="T57" fmla="*/ 0 h 1591"/>
                <a:gd name="T58" fmla="*/ 0 w 1575"/>
                <a:gd name="T59" fmla="*/ 0 h 1591"/>
                <a:gd name="T60" fmla="*/ 0 w 1575"/>
                <a:gd name="T61" fmla="*/ 0 h 1591"/>
                <a:gd name="T62" fmla="*/ 0 w 1575"/>
                <a:gd name="T63" fmla="*/ 0 h 1591"/>
                <a:gd name="T64" fmla="*/ 0 w 1575"/>
                <a:gd name="T65" fmla="*/ 0 h 1591"/>
                <a:gd name="T66" fmla="*/ 0 w 1575"/>
                <a:gd name="T67" fmla="*/ 0 h 1591"/>
                <a:gd name="T68" fmla="*/ 0 w 1575"/>
                <a:gd name="T69" fmla="*/ 0 h 1591"/>
                <a:gd name="T70" fmla="*/ 0 w 1575"/>
                <a:gd name="T71" fmla="*/ 0 h 1591"/>
                <a:gd name="T72" fmla="*/ 0 w 1575"/>
                <a:gd name="T73" fmla="*/ 0 h 1591"/>
                <a:gd name="T74" fmla="*/ 0 w 1575"/>
                <a:gd name="T75" fmla="*/ 0 h 1591"/>
                <a:gd name="T76" fmla="*/ 0 w 1575"/>
                <a:gd name="T77" fmla="*/ 0 h 1591"/>
                <a:gd name="T78" fmla="*/ 0 w 1575"/>
                <a:gd name="T79" fmla="*/ 0 h 1591"/>
                <a:gd name="T80" fmla="*/ 0 w 1575"/>
                <a:gd name="T81" fmla="*/ 0 h 15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75" h="1591">
                  <a:moveTo>
                    <a:pt x="77" y="384"/>
                  </a:moveTo>
                  <a:lnTo>
                    <a:pt x="131" y="461"/>
                  </a:lnTo>
                  <a:lnTo>
                    <a:pt x="44" y="533"/>
                  </a:lnTo>
                  <a:lnTo>
                    <a:pt x="0" y="620"/>
                  </a:lnTo>
                  <a:lnTo>
                    <a:pt x="102" y="701"/>
                  </a:lnTo>
                  <a:lnTo>
                    <a:pt x="181" y="894"/>
                  </a:lnTo>
                  <a:lnTo>
                    <a:pt x="259" y="984"/>
                  </a:lnTo>
                  <a:lnTo>
                    <a:pt x="357" y="966"/>
                  </a:lnTo>
                  <a:lnTo>
                    <a:pt x="406" y="1019"/>
                  </a:lnTo>
                  <a:lnTo>
                    <a:pt x="459" y="1034"/>
                  </a:lnTo>
                  <a:lnTo>
                    <a:pt x="474" y="1091"/>
                  </a:lnTo>
                  <a:lnTo>
                    <a:pt x="496" y="1172"/>
                  </a:lnTo>
                  <a:lnTo>
                    <a:pt x="514" y="1181"/>
                  </a:lnTo>
                  <a:lnTo>
                    <a:pt x="513" y="1199"/>
                  </a:lnTo>
                  <a:lnTo>
                    <a:pt x="535" y="1190"/>
                  </a:lnTo>
                  <a:lnTo>
                    <a:pt x="538" y="1209"/>
                  </a:lnTo>
                  <a:lnTo>
                    <a:pt x="555" y="1224"/>
                  </a:lnTo>
                  <a:lnTo>
                    <a:pt x="562" y="1248"/>
                  </a:lnTo>
                  <a:lnTo>
                    <a:pt x="580" y="1248"/>
                  </a:lnTo>
                  <a:lnTo>
                    <a:pt x="613" y="1284"/>
                  </a:lnTo>
                  <a:lnTo>
                    <a:pt x="747" y="1394"/>
                  </a:lnTo>
                  <a:lnTo>
                    <a:pt x="708" y="1490"/>
                  </a:lnTo>
                  <a:lnTo>
                    <a:pt x="877" y="1591"/>
                  </a:lnTo>
                  <a:lnTo>
                    <a:pt x="984" y="1509"/>
                  </a:lnTo>
                  <a:lnTo>
                    <a:pt x="970" y="1399"/>
                  </a:lnTo>
                  <a:lnTo>
                    <a:pt x="986" y="1232"/>
                  </a:lnTo>
                  <a:lnTo>
                    <a:pt x="1080" y="1159"/>
                  </a:lnTo>
                  <a:lnTo>
                    <a:pt x="1255" y="1099"/>
                  </a:lnTo>
                  <a:lnTo>
                    <a:pt x="1410" y="1144"/>
                  </a:lnTo>
                  <a:lnTo>
                    <a:pt x="1485" y="1194"/>
                  </a:lnTo>
                  <a:lnTo>
                    <a:pt x="1575" y="1189"/>
                  </a:lnTo>
                  <a:lnTo>
                    <a:pt x="1500" y="1059"/>
                  </a:lnTo>
                  <a:lnTo>
                    <a:pt x="1465" y="979"/>
                  </a:lnTo>
                  <a:lnTo>
                    <a:pt x="1510" y="909"/>
                  </a:lnTo>
                  <a:lnTo>
                    <a:pt x="1465" y="814"/>
                  </a:lnTo>
                  <a:lnTo>
                    <a:pt x="1480" y="695"/>
                  </a:lnTo>
                  <a:lnTo>
                    <a:pt x="1410" y="610"/>
                  </a:lnTo>
                  <a:lnTo>
                    <a:pt x="1360" y="490"/>
                  </a:lnTo>
                  <a:lnTo>
                    <a:pt x="1285" y="425"/>
                  </a:lnTo>
                  <a:lnTo>
                    <a:pt x="1260" y="290"/>
                  </a:lnTo>
                  <a:lnTo>
                    <a:pt x="1110" y="335"/>
                  </a:lnTo>
                  <a:lnTo>
                    <a:pt x="1080" y="260"/>
                  </a:lnTo>
                  <a:lnTo>
                    <a:pt x="970" y="145"/>
                  </a:lnTo>
                  <a:lnTo>
                    <a:pt x="805" y="215"/>
                  </a:lnTo>
                  <a:lnTo>
                    <a:pt x="676" y="185"/>
                  </a:lnTo>
                  <a:lnTo>
                    <a:pt x="556" y="40"/>
                  </a:lnTo>
                  <a:lnTo>
                    <a:pt x="431" y="0"/>
                  </a:lnTo>
                  <a:lnTo>
                    <a:pt x="286" y="70"/>
                  </a:lnTo>
                  <a:lnTo>
                    <a:pt x="196" y="185"/>
                  </a:lnTo>
                  <a:lnTo>
                    <a:pt x="106" y="185"/>
                  </a:lnTo>
                  <a:lnTo>
                    <a:pt x="126" y="263"/>
                  </a:lnTo>
                  <a:lnTo>
                    <a:pt x="77" y="384"/>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7" name="Freeform 21">
              <a:extLst>
                <a:ext uri="{FF2B5EF4-FFF2-40B4-BE49-F238E27FC236}">
                  <a16:creationId xmlns:a16="http://schemas.microsoft.com/office/drawing/2014/main" id="{A754AC3C-8D16-FC43-5BF7-FDBE665454B3}"/>
                </a:ext>
              </a:extLst>
            </p:cNvPr>
            <p:cNvSpPr/>
            <p:nvPr/>
          </p:nvSpPr>
          <p:spPr bwMode="auto">
            <a:xfrm>
              <a:off x="1284744" y="1529648"/>
              <a:ext cx="1041092" cy="758352"/>
            </a:xfrm>
            <a:custGeom>
              <a:avLst/>
              <a:gdLst>
                <a:gd name="T0" fmla="*/ 0 w 3525"/>
                <a:gd name="T1" fmla="*/ 0 h 2636"/>
                <a:gd name="T2" fmla="*/ 0 w 3525"/>
                <a:gd name="T3" fmla="*/ 0 h 2636"/>
                <a:gd name="T4" fmla="*/ 0 w 3525"/>
                <a:gd name="T5" fmla="*/ 0 h 2636"/>
                <a:gd name="T6" fmla="*/ 0 w 3525"/>
                <a:gd name="T7" fmla="*/ 0 h 2636"/>
                <a:gd name="T8" fmla="*/ 0 w 3525"/>
                <a:gd name="T9" fmla="*/ 0 h 2636"/>
                <a:gd name="T10" fmla="*/ 0 w 3525"/>
                <a:gd name="T11" fmla="*/ 0 h 2636"/>
                <a:gd name="T12" fmla="*/ 0 w 3525"/>
                <a:gd name="T13" fmla="*/ 0 h 2636"/>
                <a:gd name="T14" fmla="*/ 0 w 3525"/>
                <a:gd name="T15" fmla="*/ 0 h 2636"/>
                <a:gd name="T16" fmla="*/ 0 w 3525"/>
                <a:gd name="T17" fmla="*/ 0 h 2636"/>
                <a:gd name="T18" fmla="*/ 0 w 3525"/>
                <a:gd name="T19" fmla="*/ 0 h 2636"/>
                <a:gd name="T20" fmla="*/ 0 w 3525"/>
                <a:gd name="T21" fmla="*/ 0 h 2636"/>
                <a:gd name="T22" fmla="*/ 0 w 3525"/>
                <a:gd name="T23" fmla="*/ 0 h 2636"/>
                <a:gd name="T24" fmla="*/ 0 w 3525"/>
                <a:gd name="T25" fmla="*/ 0 h 2636"/>
                <a:gd name="T26" fmla="*/ 0 w 3525"/>
                <a:gd name="T27" fmla="*/ 0 h 2636"/>
                <a:gd name="T28" fmla="*/ 0 w 3525"/>
                <a:gd name="T29" fmla="*/ 0 h 2636"/>
                <a:gd name="T30" fmla="*/ 0 w 3525"/>
                <a:gd name="T31" fmla="*/ 0 h 2636"/>
                <a:gd name="T32" fmla="*/ 0 w 3525"/>
                <a:gd name="T33" fmla="*/ 0 h 2636"/>
                <a:gd name="T34" fmla="*/ 0 w 3525"/>
                <a:gd name="T35" fmla="*/ 0 h 2636"/>
                <a:gd name="T36" fmla="*/ 0 w 3525"/>
                <a:gd name="T37" fmla="*/ 0 h 2636"/>
                <a:gd name="T38" fmla="*/ 0 w 3525"/>
                <a:gd name="T39" fmla="*/ 0 h 2636"/>
                <a:gd name="T40" fmla="*/ 0 w 3525"/>
                <a:gd name="T41" fmla="*/ 0 h 2636"/>
                <a:gd name="T42" fmla="*/ 0 w 3525"/>
                <a:gd name="T43" fmla="*/ 0 h 2636"/>
                <a:gd name="T44" fmla="*/ 0 w 3525"/>
                <a:gd name="T45" fmla="*/ 0 h 2636"/>
                <a:gd name="T46" fmla="*/ 0 w 3525"/>
                <a:gd name="T47" fmla="*/ 0 h 2636"/>
                <a:gd name="T48" fmla="*/ 0 w 3525"/>
                <a:gd name="T49" fmla="*/ 0 h 2636"/>
                <a:gd name="T50" fmla="*/ 0 w 3525"/>
                <a:gd name="T51" fmla="*/ 0 h 2636"/>
                <a:gd name="T52" fmla="*/ 0 w 3525"/>
                <a:gd name="T53" fmla="*/ 0 h 2636"/>
                <a:gd name="T54" fmla="*/ 0 w 3525"/>
                <a:gd name="T55" fmla="*/ 0 h 2636"/>
                <a:gd name="T56" fmla="*/ 0 w 3525"/>
                <a:gd name="T57" fmla="*/ 0 h 2636"/>
                <a:gd name="T58" fmla="*/ 0 w 3525"/>
                <a:gd name="T59" fmla="*/ 0 h 2636"/>
                <a:gd name="T60" fmla="*/ 0 w 3525"/>
                <a:gd name="T61" fmla="*/ 0 h 2636"/>
                <a:gd name="T62" fmla="*/ 0 w 3525"/>
                <a:gd name="T63" fmla="*/ 0 h 26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25" h="2636">
                  <a:moveTo>
                    <a:pt x="1242" y="2636"/>
                  </a:moveTo>
                  <a:lnTo>
                    <a:pt x="408" y="2156"/>
                  </a:lnTo>
                  <a:lnTo>
                    <a:pt x="440" y="1785"/>
                  </a:lnTo>
                  <a:lnTo>
                    <a:pt x="363" y="1427"/>
                  </a:lnTo>
                  <a:lnTo>
                    <a:pt x="576" y="1256"/>
                  </a:lnTo>
                  <a:lnTo>
                    <a:pt x="704" y="1096"/>
                  </a:lnTo>
                  <a:lnTo>
                    <a:pt x="560" y="1032"/>
                  </a:lnTo>
                  <a:lnTo>
                    <a:pt x="557" y="827"/>
                  </a:lnTo>
                  <a:lnTo>
                    <a:pt x="456" y="852"/>
                  </a:lnTo>
                  <a:lnTo>
                    <a:pt x="364" y="776"/>
                  </a:lnTo>
                  <a:lnTo>
                    <a:pt x="254" y="626"/>
                  </a:lnTo>
                  <a:lnTo>
                    <a:pt x="0" y="581"/>
                  </a:lnTo>
                  <a:lnTo>
                    <a:pt x="29" y="416"/>
                  </a:lnTo>
                  <a:lnTo>
                    <a:pt x="184" y="316"/>
                  </a:lnTo>
                  <a:lnTo>
                    <a:pt x="329" y="146"/>
                  </a:lnTo>
                  <a:lnTo>
                    <a:pt x="644" y="102"/>
                  </a:lnTo>
                  <a:lnTo>
                    <a:pt x="917" y="0"/>
                  </a:lnTo>
                  <a:lnTo>
                    <a:pt x="1115" y="41"/>
                  </a:lnTo>
                  <a:lnTo>
                    <a:pt x="1272" y="2"/>
                  </a:lnTo>
                  <a:lnTo>
                    <a:pt x="1311" y="119"/>
                  </a:lnTo>
                  <a:lnTo>
                    <a:pt x="1904" y="526"/>
                  </a:lnTo>
                  <a:lnTo>
                    <a:pt x="1934" y="672"/>
                  </a:lnTo>
                  <a:lnTo>
                    <a:pt x="2178" y="747"/>
                  </a:lnTo>
                  <a:lnTo>
                    <a:pt x="2209" y="886"/>
                  </a:lnTo>
                  <a:lnTo>
                    <a:pt x="2564" y="842"/>
                  </a:lnTo>
                  <a:lnTo>
                    <a:pt x="2675" y="705"/>
                  </a:lnTo>
                  <a:lnTo>
                    <a:pt x="2927" y="690"/>
                  </a:lnTo>
                  <a:lnTo>
                    <a:pt x="3104" y="602"/>
                  </a:lnTo>
                  <a:lnTo>
                    <a:pt x="3215" y="675"/>
                  </a:lnTo>
                  <a:lnTo>
                    <a:pt x="3410" y="722"/>
                  </a:lnTo>
                  <a:lnTo>
                    <a:pt x="3525" y="866"/>
                  </a:lnTo>
                  <a:lnTo>
                    <a:pt x="3440" y="1118"/>
                  </a:lnTo>
                  <a:lnTo>
                    <a:pt x="3423" y="1383"/>
                  </a:lnTo>
                  <a:lnTo>
                    <a:pt x="3315" y="1412"/>
                  </a:lnTo>
                  <a:lnTo>
                    <a:pt x="3200" y="1485"/>
                  </a:lnTo>
                  <a:lnTo>
                    <a:pt x="3210" y="1632"/>
                  </a:lnTo>
                  <a:lnTo>
                    <a:pt x="3108" y="1722"/>
                  </a:lnTo>
                  <a:lnTo>
                    <a:pt x="2999" y="1706"/>
                  </a:lnTo>
                  <a:lnTo>
                    <a:pt x="2869" y="1751"/>
                  </a:lnTo>
                  <a:lnTo>
                    <a:pt x="2959" y="1936"/>
                  </a:lnTo>
                  <a:lnTo>
                    <a:pt x="2879" y="1976"/>
                  </a:lnTo>
                  <a:lnTo>
                    <a:pt x="2894" y="2101"/>
                  </a:lnTo>
                  <a:lnTo>
                    <a:pt x="3109" y="2156"/>
                  </a:lnTo>
                  <a:lnTo>
                    <a:pt x="3104" y="2311"/>
                  </a:lnTo>
                  <a:lnTo>
                    <a:pt x="3194" y="2461"/>
                  </a:lnTo>
                  <a:lnTo>
                    <a:pt x="3004" y="2566"/>
                  </a:lnTo>
                  <a:lnTo>
                    <a:pt x="2909" y="2626"/>
                  </a:lnTo>
                  <a:lnTo>
                    <a:pt x="2834" y="2581"/>
                  </a:lnTo>
                  <a:lnTo>
                    <a:pt x="2804" y="2486"/>
                  </a:lnTo>
                  <a:lnTo>
                    <a:pt x="2719" y="2491"/>
                  </a:lnTo>
                  <a:lnTo>
                    <a:pt x="2624" y="2576"/>
                  </a:lnTo>
                  <a:lnTo>
                    <a:pt x="2600" y="2442"/>
                  </a:lnTo>
                  <a:lnTo>
                    <a:pt x="2450" y="2487"/>
                  </a:lnTo>
                  <a:lnTo>
                    <a:pt x="2418" y="2408"/>
                  </a:lnTo>
                  <a:lnTo>
                    <a:pt x="2309" y="2297"/>
                  </a:lnTo>
                  <a:lnTo>
                    <a:pt x="2141" y="2366"/>
                  </a:lnTo>
                  <a:lnTo>
                    <a:pt x="2013" y="2336"/>
                  </a:lnTo>
                  <a:lnTo>
                    <a:pt x="1895" y="2190"/>
                  </a:lnTo>
                  <a:lnTo>
                    <a:pt x="1770" y="2150"/>
                  </a:lnTo>
                  <a:lnTo>
                    <a:pt x="1625" y="2222"/>
                  </a:lnTo>
                  <a:lnTo>
                    <a:pt x="1536" y="2336"/>
                  </a:lnTo>
                  <a:lnTo>
                    <a:pt x="1446" y="2337"/>
                  </a:lnTo>
                  <a:lnTo>
                    <a:pt x="1469" y="2412"/>
                  </a:lnTo>
                  <a:lnTo>
                    <a:pt x="1416" y="2532"/>
                  </a:lnTo>
                  <a:lnTo>
                    <a:pt x="1242" y="2636"/>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8" name="Freeform 22">
              <a:extLst>
                <a:ext uri="{FF2B5EF4-FFF2-40B4-BE49-F238E27FC236}">
                  <a16:creationId xmlns:a16="http://schemas.microsoft.com/office/drawing/2014/main" id="{FDD6867B-E115-80C8-D104-9B5F8380E39C}"/>
                </a:ext>
              </a:extLst>
            </p:cNvPr>
            <p:cNvSpPr/>
            <p:nvPr/>
          </p:nvSpPr>
          <p:spPr bwMode="auto">
            <a:xfrm>
              <a:off x="1423557" y="2259220"/>
              <a:ext cx="443018" cy="453285"/>
            </a:xfrm>
            <a:custGeom>
              <a:avLst/>
              <a:gdLst>
                <a:gd name="T0" fmla="*/ 0 w 1502"/>
                <a:gd name="T1" fmla="*/ 0 h 1576"/>
                <a:gd name="T2" fmla="*/ 0 w 1502"/>
                <a:gd name="T3" fmla="*/ 0 h 1576"/>
                <a:gd name="T4" fmla="*/ 0 w 1502"/>
                <a:gd name="T5" fmla="*/ 0 h 1576"/>
                <a:gd name="T6" fmla="*/ 0 w 1502"/>
                <a:gd name="T7" fmla="*/ 0 h 1576"/>
                <a:gd name="T8" fmla="*/ 0 w 1502"/>
                <a:gd name="T9" fmla="*/ 0 h 1576"/>
                <a:gd name="T10" fmla="*/ 0 w 1502"/>
                <a:gd name="T11" fmla="*/ 0 h 1576"/>
                <a:gd name="T12" fmla="*/ 0 w 1502"/>
                <a:gd name="T13" fmla="*/ 0 h 1576"/>
                <a:gd name="T14" fmla="*/ 0 w 1502"/>
                <a:gd name="T15" fmla="*/ 0 h 1576"/>
                <a:gd name="T16" fmla="*/ 0 w 1502"/>
                <a:gd name="T17" fmla="*/ 0 h 1576"/>
                <a:gd name="T18" fmla="*/ 0 w 1502"/>
                <a:gd name="T19" fmla="*/ 0 h 1576"/>
                <a:gd name="T20" fmla="*/ 0 w 1502"/>
                <a:gd name="T21" fmla="*/ 0 h 1576"/>
                <a:gd name="T22" fmla="*/ 0 w 1502"/>
                <a:gd name="T23" fmla="*/ 0 h 1576"/>
                <a:gd name="T24" fmla="*/ 0 w 1502"/>
                <a:gd name="T25" fmla="*/ 0 h 1576"/>
                <a:gd name="T26" fmla="*/ 0 w 1502"/>
                <a:gd name="T27" fmla="*/ 0 h 1576"/>
                <a:gd name="T28" fmla="*/ 0 w 1502"/>
                <a:gd name="T29" fmla="*/ 0 h 1576"/>
                <a:gd name="T30" fmla="*/ 0 w 1502"/>
                <a:gd name="T31" fmla="*/ 0 h 1576"/>
                <a:gd name="T32" fmla="*/ 0 w 1502"/>
                <a:gd name="T33" fmla="*/ 0 h 1576"/>
                <a:gd name="T34" fmla="*/ 0 w 1502"/>
                <a:gd name="T35" fmla="*/ 0 h 1576"/>
                <a:gd name="T36" fmla="*/ 0 w 1502"/>
                <a:gd name="T37" fmla="*/ 0 h 1576"/>
                <a:gd name="T38" fmla="*/ 0 w 1502"/>
                <a:gd name="T39" fmla="*/ 0 h 1576"/>
                <a:gd name="T40" fmla="*/ 0 w 1502"/>
                <a:gd name="T41" fmla="*/ 0 h 1576"/>
                <a:gd name="T42" fmla="*/ 0 w 1502"/>
                <a:gd name="T43" fmla="*/ 0 h 1576"/>
                <a:gd name="T44" fmla="*/ 0 w 1502"/>
                <a:gd name="T45" fmla="*/ 0 h 1576"/>
                <a:gd name="T46" fmla="*/ 0 w 1502"/>
                <a:gd name="T47" fmla="*/ 0 h 1576"/>
                <a:gd name="T48" fmla="*/ 0 w 1502"/>
                <a:gd name="T49" fmla="*/ 0 h 1576"/>
                <a:gd name="T50" fmla="*/ 0 w 1502"/>
                <a:gd name="T51" fmla="*/ 0 h 1576"/>
                <a:gd name="T52" fmla="*/ 0 w 1502"/>
                <a:gd name="T53" fmla="*/ 0 h 1576"/>
                <a:gd name="T54" fmla="*/ 0 w 1502"/>
                <a:gd name="T55" fmla="*/ 0 h 1576"/>
                <a:gd name="T56" fmla="*/ 0 w 1502"/>
                <a:gd name="T57" fmla="*/ 0 h 1576"/>
                <a:gd name="T58" fmla="*/ 0 w 1502"/>
                <a:gd name="T59" fmla="*/ 0 h 1576"/>
                <a:gd name="T60" fmla="*/ 0 w 1502"/>
                <a:gd name="T61" fmla="*/ 0 h 1576"/>
                <a:gd name="T62" fmla="*/ 0 w 1502"/>
                <a:gd name="T63" fmla="*/ 0 h 1576"/>
                <a:gd name="T64" fmla="*/ 0 w 1502"/>
                <a:gd name="T65" fmla="*/ 0 h 1576"/>
                <a:gd name="T66" fmla="*/ 0 w 1502"/>
                <a:gd name="T67" fmla="*/ 0 h 1576"/>
                <a:gd name="T68" fmla="*/ 0 w 1502"/>
                <a:gd name="T69" fmla="*/ 0 h 15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02" h="1576">
                  <a:moveTo>
                    <a:pt x="556" y="242"/>
                  </a:moveTo>
                  <a:lnTo>
                    <a:pt x="431" y="312"/>
                  </a:lnTo>
                  <a:lnTo>
                    <a:pt x="346" y="417"/>
                  </a:lnTo>
                  <a:lnTo>
                    <a:pt x="391" y="537"/>
                  </a:lnTo>
                  <a:lnTo>
                    <a:pt x="326" y="657"/>
                  </a:lnTo>
                  <a:lnTo>
                    <a:pt x="376" y="767"/>
                  </a:lnTo>
                  <a:lnTo>
                    <a:pt x="241" y="811"/>
                  </a:lnTo>
                  <a:lnTo>
                    <a:pt x="76" y="1061"/>
                  </a:lnTo>
                  <a:lnTo>
                    <a:pt x="0" y="1292"/>
                  </a:lnTo>
                  <a:lnTo>
                    <a:pt x="76" y="1376"/>
                  </a:lnTo>
                  <a:lnTo>
                    <a:pt x="317" y="1406"/>
                  </a:lnTo>
                  <a:lnTo>
                    <a:pt x="476" y="1361"/>
                  </a:lnTo>
                  <a:lnTo>
                    <a:pt x="611" y="1436"/>
                  </a:lnTo>
                  <a:lnTo>
                    <a:pt x="626" y="1576"/>
                  </a:lnTo>
                  <a:lnTo>
                    <a:pt x="790" y="1481"/>
                  </a:lnTo>
                  <a:lnTo>
                    <a:pt x="925" y="1486"/>
                  </a:lnTo>
                  <a:lnTo>
                    <a:pt x="1020" y="1541"/>
                  </a:lnTo>
                  <a:lnTo>
                    <a:pt x="1095" y="1436"/>
                  </a:lnTo>
                  <a:lnTo>
                    <a:pt x="1106" y="1320"/>
                  </a:lnTo>
                  <a:lnTo>
                    <a:pt x="1274" y="1331"/>
                  </a:lnTo>
                  <a:lnTo>
                    <a:pt x="1300" y="1231"/>
                  </a:lnTo>
                  <a:lnTo>
                    <a:pt x="1364" y="1127"/>
                  </a:lnTo>
                  <a:lnTo>
                    <a:pt x="1451" y="1158"/>
                  </a:lnTo>
                  <a:lnTo>
                    <a:pt x="1502" y="1154"/>
                  </a:lnTo>
                  <a:lnTo>
                    <a:pt x="1484" y="998"/>
                  </a:lnTo>
                  <a:lnTo>
                    <a:pt x="1424" y="976"/>
                  </a:lnTo>
                  <a:lnTo>
                    <a:pt x="1394" y="926"/>
                  </a:lnTo>
                  <a:lnTo>
                    <a:pt x="1388" y="907"/>
                  </a:lnTo>
                  <a:lnTo>
                    <a:pt x="1357" y="899"/>
                  </a:lnTo>
                  <a:lnTo>
                    <a:pt x="1345" y="883"/>
                  </a:lnTo>
                  <a:lnTo>
                    <a:pt x="1339" y="865"/>
                  </a:lnTo>
                  <a:lnTo>
                    <a:pt x="1328" y="844"/>
                  </a:lnTo>
                  <a:lnTo>
                    <a:pt x="1313" y="850"/>
                  </a:lnTo>
                  <a:lnTo>
                    <a:pt x="1300" y="847"/>
                  </a:lnTo>
                  <a:lnTo>
                    <a:pt x="1297" y="818"/>
                  </a:lnTo>
                  <a:lnTo>
                    <a:pt x="1309" y="812"/>
                  </a:lnTo>
                  <a:lnTo>
                    <a:pt x="1334" y="808"/>
                  </a:lnTo>
                  <a:lnTo>
                    <a:pt x="1355" y="806"/>
                  </a:lnTo>
                  <a:lnTo>
                    <a:pt x="1364" y="788"/>
                  </a:lnTo>
                  <a:lnTo>
                    <a:pt x="1348" y="706"/>
                  </a:lnTo>
                  <a:lnTo>
                    <a:pt x="1330" y="650"/>
                  </a:lnTo>
                  <a:lnTo>
                    <a:pt x="1274" y="635"/>
                  </a:lnTo>
                  <a:lnTo>
                    <a:pt x="1226" y="583"/>
                  </a:lnTo>
                  <a:lnTo>
                    <a:pt x="1133" y="599"/>
                  </a:lnTo>
                  <a:lnTo>
                    <a:pt x="1045" y="499"/>
                  </a:lnTo>
                  <a:lnTo>
                    <a:pt x="970" y="317"/>
                  </a:lnTo>
                  <a:lnTo>
                    <a:pt x="870" y="237"/>
                  </a:lnTo>
                  <a:lnTo>
                    <a:pt x="910" y="152"/>
                  </a:lnTo>
                  <a:lnTo>
                    <a:pt x="1000" y="77"/>
                  </a:lnTo>
                  <a:lnTo>
                    <a:pt x="946" y="0"/>
                  </a:lnTo>
                  <a:lnTo>
                    <a:pt x="773" y="103"/>
                  </a:lnTo>
                  <a:lnTo>
                    <a:pt x="706" y="222"/>
                  </a:lnTo>
                  <a:lnTo>
                    <a:pt x="556" y="242"/>
                  </a:lnTo>
                  <a:close/>
                </a:path>
              </a:pathLst>
            </a:cu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29" name="Freeform 23">
              <a:extLst>
                <a:ext uri="{FF2B5EF4-FFF2-40B4-BE49-F238E27FC236}">
                  <a16:creationId xmlns:a16="http://schemas.microsoft.com/office/drawing/2014/main" id="{E29BB453-C0F0-D8DE-D692-A855F6D8A04F}"/>
                </a:ext>
              </a:extLst>
            </p:cNvPr>
            <p:cNvSpPr/>
            <p:nvPr/>
          </p:nvSpPr>
          <p:spPr bwMode="auto">
            <a:xfrm>
              <a:off x="3694760" y="2854965"/>
              <a:ext cx="869792" cy="651866"/>
            </a:xfrm>
            <a:custGeom>
              <a:avLst/>
              <a:gdLst>
                <a:gd name="T0" fmla="*/ 0 w 2946"/>
                <a:gd name="T1" fmla="*/ 0 h 2265"/>
                <a:gd name="T2" fmla="*/ 0 w 2946"/>
                <a:gd name="T3" fmla="*/ 0 h 2265"/>
                <a:gd name="T4" fmla="*/ 0 w 2946"/>
                <a:gd name="T5" fmla="*/ 0 h 2265"/>
                <a:gd name="T6" fmla="*/ 0 w 2946"/>
                <a:gd name="T7" fmla="*/ 0 h 2265"/>
                <a:gd name="T8" fmla="*/ 0 w 2946"/>
                <a:gd name="T9" fmla="*/ 0 h 2265"/>
                <a:gd name="T10" fmla="*/ 0 w 2946"/>
                <a:gd name="T11" fmla="*/ 0 h 2265"/>
                <a:gd name="T12" fmla="*/ 0 w 2946"/>
                <a:gd name="T13" fmla="*/ 0 h 2265"/>
                <a:gd name="T14" fmla="*/ 0 w 2946"/>
                <a:gd name="T15" fmla="*/ 0 h 2265"/>
                <a:gd name="T16" fmla="*/ 0 w 2946"/>
                <a:gd name="T17" fmla="*/ 0 h 2265"/>
                <a:gd name="T18" fmla="*/ 0 w 2946"/>
                <a:gd name="T19" fmla="*/ 0 h 2265"/>
                <a:gd name="T20" fmla="*/ 0 w 2946"/>
                <a:gd name="T21" fmla="*/ 0 h 2265"/>
                <a:gd name="T22" fmla="*/ 0 w 2946"/>
                <a:gd name="T23" fmla="*/ 0 h 2265"/>
                <a:gd name="T24" fmla="*/ 0 w 2946"/>
                <a:gd name="T25" fmla="*/ 0 h 2265"/>
                <a:gd name="T26" fmla="*/ 0 w 2946"/>
                <a:gd name="T27" fmla="*/ 0 h 2265"/>
                <a:gd name="T28" fmla="*/ 0 w 2946"/>
                <a:gd name="T29" fmla="*/ 0 h 2265"/>
                <a:gd name="T30" fmla="*/ 0 w 2946"/>
                <a:gd name="T31" fmla="*/ 0 h 2265"/>
                <a:gd name="T32" fmla="*/ 0 w 2946"/>
                <a:gd name="T33" fmla="*/ 0 h 2265"/>
                <a:gd name="T34" fmla="*/ 0 w 2946"/>
                <a:gd name="T35" fmla="*/ 0 h 2265"/>
                <a:gd name="T36" fmla="*/ 0 w 2946"/>
                <a:gd name="T37" fmla="*/ 0 h 2265"/>
                <a:gd name="T38" fmla="*/ 0 w 2946"/>
                <a:gd name="T39" fmla="*/ 0 h 2265"/>
                <a:gd name="T40" fmla="*/ 0 w 2946"/>
                <a:gd name="T41" fmla="*/ 0 h 2265"/>
                <a:gd name="T42" fmla="*/ 0 w 2946"/>
                <a:gd name="T43" fmla="*/ 0 h 2265"/>
                <a:gd name="T44" fmla="*/ 0 w 2946"/>
                <a:gd name="T45" fmla="*/ 0 h 2265"/>
                <a:gd name="T46" fmla="*/ 0 w 2946"/>
                <a:gd name="T47" fmla="*/ 0 h 2265"/>
                <a:gd name="T48" fmla="*/ 0 w 2946"/>
                <a:gd name="T49" fmla="*/ 0 h 2265"/>
                <a:gd name="T50" fmla="*/ 0 w 2946"/>
                <a:gd name="T51" fmla="*/ 0 h 2265"/>
                <a:gd name="T52" fmla="*/ 0 w 2946"/>
                <a:gd name="T53" fmla="*/ 0 h 2265"/>
                <a:gd name="T54" fmla="*/ 0 w 2946"/>
                <a:gd name="T55" fmla="*/ 0 h 2265"/>
                <a:gd name="T56" fmla="*/ 0 w 2946"/>
                <a:gd name="T57" fmla="*/ 0 h 2265"/>
                <a:gd name="T58" fmla="*/ 0 w 2946"/>
                <a:gd name="T59" fmla="*/ 0 h 2265"/>
                <a:gd name="T60" fmla="*/ 0 w 2946"/>
                <a:gd name="T61" fmla="*/ 0 h 2265"/>
                <a:gd name="T62" fmla="*/ 0 w 2946"/>
                <a:gd name="T63" fmla="*/ 0 h 2265"/>
                <a:gd name="T64" fmla="*/ 0 w 2946"/>
                <a:gd name="T65" fmla="*/ 0 h 2265"/>
                <a:gd name="T66" fmla="*/ 0 w 2946"/>
                <a:gd name="T67" fmla="*/ 0 h 2265"/>
                <a:gd name="T68" fmla="*/ 0 w 2946"/>
                <a:gd name="T69" fmla="*/ 0 h 2265"/>
                <a:gd name="T70" fmla="*/ 0 w 2946"/>
                <a:gd name="T71" fmla="*/ 0 h 2265"/>
                <a:gd name="T72" fmla="*/ 0 w 2946"/>
                <a:gd name="T73" fmla="*/ 0 h 2265"/>
                <a:gd name="T74" fmla="*/ 0 w 2946"/>
                <a:gd name="T75" fmla="*/ 0 h 2265"/>
                <a:gd name="T76" fmla="*/ 0 w 2946"/>
                <a:gd name="T77" fmla="*/ 0 h 2265"/>
                <a:gd name="T78" fmla="*/ 0 w 2946"/>
                <a:gd name="T79" fmla="*/ 0 h 2265"/>
                <a:gd name="T80" fmla="*/ 0 w 2946"/>
                <a:gd name="T81" fmla="*/ 0 h 2265"/>
                <a:gd name="T82" fmla="*/ 0 w 2946"/>
                <a:gd name="T83" fmla="*/ 0 h 2265"/>
                <a:gd name="T84" fmla="*/ 0 w 2946"/>
                <a:gd name="T85" fmla="*/ 0 h 2265"/>
                <a:gd name="T86" fmla="*/ 0 w 2946"/>
                <a:gd name="T87" fmla="*/ 0 h 2265"/>
                <a:gd name="T88" fmla="*/ 0 w 2946"/>
                <a:gd name="T89" fmla="*/ 0 h 2265"/>
                <a:gd name="T90" fmla="*/ 0 w 2946"/>
                <a:gd name="T91" fmla="*/ 0 h 2265"/>
                <a:gd name="T92" fmla="*/ 0 w 2946"/>
                <a:gd name="T93" fmla="*/ 0 h 2265"/>
                <a:gd name="T94" fmla="*/ 0 w 2946"/>
                <a:gd name="T95" fmla="*/ 0 h 2265"/>
                <a:gd name="T96" fmla="*/ 0 w 2946"/>
                <a:gd name="T97" fmla="*/ 0 h 2265"/>
                <a:gd name="T98" fmla="*/ 0 w 2946"/>
                <a:gd name="T99" fmla="*/ 0 h 2265"/>
                <a:gd name="T100" fmla="*/ 0 w 2946"/>
                <a:gd name="T101" fmla="*/ 0 h 2265"/>
                <a:gd name="T102" fmla="*/ 0 w 2946"/>
                <a:gd name="T103" fmla="*/ 0 h 2265"/>
                <a:gd name="T104" fmla="*/ 0 w 2946"/>
                <a:gd name="T105" fmla="*/ 0 h 2265"/>
                <a:gd name="T106" fmla="*/ 0 w 2946"/>
                <a:gd name="T107" fmla="*/ 0 h 2265"/>
                <a:gd name="T108" fmla="*/ 0 w 2946"/>
                <a:gd name="T109" fmla="*/ 0 h 2265"/>
                <a:gd name="T110" fmla="*/ 0 w 2946"/>
                <a:gd name="T111" fmla="*/ 0 h 2265"/>
                <a:gd name="T112" fmla="*/ 0 w 2946"/>
                <a:gd name="T113" fmla="*/ 0 h 22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46" h="2265">
                  <a:moveTo>
                    <a:pt x="95" y="1614"/>
                  </a:moveTo>
                  <a:lnTo>
                    <a:pt x="0" y="1224"/>
                  </a:lnTo>
                  <a:lnTo>
                    <a:pt x="36" y="955"/>
                  </a:lnTo>
                  <a:lnTo>
                    <a:pt x="140" y="900"/>
                  </a:lnTo>
                  <a:lnTo>
                    <a:pt x="275" y="825"/>
                  </a:lnTo>
                  <a:lnTo>
                    <a:pt x="380" y="895"/>
                  </a:lnTo>
                  <a:lnTo>
                    <a:pt x="575" y="880"/>
                  </a:lnTo>
                  <a:lnTo>
                    <a:pt x="770" y="850"/>
                  </a:lnTo>
                  <a:lnTo>
                    <a:pt x="980" y="780"/>
                  </a:lnTo>
                  <a:lnTo>
                    <a:pt x="1115" y="790"/>
                  </a:lnTo>
                  <a:lnTo>
                    <a:pt x="1400" y="670"/>
                  </a:lnTo>
                  <a:lnTo>
                    <a:pt x="1566" y="715"/>
                  </a:lnTo>
                  <a:lnTo>
                    <a:pt x="1696" y="655"/>
                  </a:lnTo>
                  <a:lnTo>
                    <a:pt x="1846" y="690"/>
                  </a:lnTo>
                  <a:lnTo>
                    <a:pt x="1951" y="540"/>
                  </a:lnTo>
                  <a:lnTo>
                    <a:pt x="2041" y="400"/>
                  </a:lnTo>
                  <a:lnTo>
                    <a:pt x="2166" y="285"/>
                  </a:lnTo>
                  <a:lnTo>
                    <a:pt x="2359" y="202"/>
                  </a:lnTo>
                  <a:lnTo>
                    <a:pt x="2556" y="85"/>
                  </a:lnTo>
                  <a:lnTo>
                    <a:pt x="2746" y="40"/>
                  </a:lnTo>
                  <a:lnTo>
                    <a:pt x="2901" y="0"/>
                  </a:lnTo>
                  <a:lnTo>
                    <a:pt x="2851" y="175"/>
                  </a:lnTo>
                  <a:lnTo>
                    <a:pt x="2946" y="374"/>
                  </a:lnTo>
                  <a:lnTo>
                    <a:pt x="2731" y="430"/>
                  </a:lnTo>
                  <a:lnTo>
                    <a:pt x="2626" y="584"/>
                  </a:lnTo>
                  <a:lnTo>
                    <a:pt x="2463" y="640"/>
                  </a:lnTo>
                  <a:lnTo>
                    <a:pt x="2301" y="795"/>
                  </a:lnTo>
                  <a:lnTo>
                    <a:pt x="2291" y="870"/>
                  </a:lnTo>
                  <a:lnTo>
                    <a:pt x="2244" y="951"/>
                  </a:lnTo>
                  <a:lnTo>
                    <a:pt x="2195" y="910"/>
                  </a:lnTo>
                  <a:lnTo>
                    <a:pt x="2077" y="1066"/>
                  </a:lnTo>
                  <a:lnTo>
                    <a:pt x="2076" y="1240"/>
                  </a:lnTo>
                  <a:lnTo>
                    <a:pt x="1876" y="1304"/>
                  </a:lnTo>
                  <a:lnTo>
                    <a:pt x="1761" y="1449"/>
                  </a:lnTo>
                  <a:lnTo>
                    <a:pt x="1836" y="1599"/>
                  </a:lnTo>
                  <a:lnTo>
                    <a:pt x="1764" y="1776"/>
                  </a:lnTo>
                  <a:lnTo>
                    <a:pt x="1665" y="1945"/>
                  </a:lnTo>
                  <a:lnTo>
                    <a:pt x="1681" y="2124"/>
                  </a:lnTo>
                  <a:lnTo>
                    <a:pt x="1551" y="2109"/>
                  </a:lnTo>
                  <a:lnTo>
                    <a:pt x="1486" y="2204"/>
                  </a:lnTo>
                  <a:lnTo>
                    <a:pt x="1356" y="2265"/>
                  </a:lnTo>
                  <a:lnTo>
                    <a:pt x="1269" y="2079"/>
                  </a:lnTo>
                  <a:lnTo>
                    <a:pt x="1289" y="1932"/>
                  </a:lnTo>
                  <a:lnTo>
                    <a:pt x="1320" y="1906"/>
                  </a:lnTo>
                  <a:lnTo>
                    <a:pt x="1389" y="1954"/>
                  </a:lnTo>
                  <a:lnTo>
                    <a:pt x="1422" y="1945"/>
                  </a:lnTo>
                  <a:lnTo>
                    <a:pt x="1437" y="1882"/>
                  </a:lnTo>
                  <a:lnTo>
                    <a:pt x="1365" y="1844"/>
                  </a:lnTo>
                  <a:lnTo>
                    <a:pt x="1380" y="1734"/>
                  </a:lnTo>
                  <a:lnTo>
                    <a:pt x="1470" y="1644"/>
                  </a:lnTo>
                  <a:lnTo>
                    <a:pt x="1425" y="1464"/>
                  </a:lnTo>
                  <a:lnTo>
                    <a:pt x="1320" y="1404"/>
                  </a:lnTo>
                  <a:lnTo>
                    <a:pt x="1185" y="1404"/>
                  </a:lnTo>
                  <a:lnTo>
                    <a:pt x="1155" y="1239"/>
                  </a:lnTo>
                  <a:lnTo>
                    <a:pt x="1040" y="1229"/>
                  </a:lnTo>
                  <a:lnTo>
                    <a:pt x="900" y="1314"/>
                  </a:lnTo>
                  <a:lnTo>
                    <a:pt x="865" y="1404"/>
                  </a:lnTo>
                  <a:lnTo>
                    <a:pt x="495" y="1374"/>
                  </a:lnTo>
                  <a:lnTo>
                    <a:pt x="270" y="1334"/>
                  </a:lnTo>
                  <a:lnTo>
                    <a:pt x="120" y="1464"/>
                  </a:lnTo>
                  <a:lnTo>
                    <a:pt x="165" y="1559"/>
                  </a:lnTo>
                  <a:lnTo>
                    <a:pt x="95" y="161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0" name="Freeform 24">
              <a:extLst>
                <a:ext uri="{FF2B5EF4-FFF2-40B4-BE49-F238E27FC236}">
                  <a16:creationId xmlns:a16="http://schemas.microsoft.com/office/drawing/2014/main" id="{4FD23D08-FF07-71DE-43D3-C9682A6A0C55}"/>
                </a:ext>
              </a:extLst>
            </p:cNvPr>
            <p:cNvSpPr/>
            <p:nvPr/>
          </p:nvSpPr>
          <p:spPr bwMode="auto">
            <a:xfrm>
              <a:off x="3941374" y="2620408"/>
              <a:ext cx="813676" cy="503649"/>
            </a:xfrm>
            <a:custGeom>
              <a:avLst/>
              <a:gdLst>
                <a:gd name="T0" fmla="*/ 0 w 2753"/>
                <a:gd name="T1" fmla="*/ 0 h 1749"/>
                <a:gd name="T2" fmla="*/ 0 w 2753"/>
                <a:gd name="T3" fmla="*/ 0 h 1749"/>
                <a:gd name="T4" fmla="*/ 0 w 2753"/>
                <a:gd name="T5" fmla="*/ 0 h 1749"/>
                <a:gd name="T6" fmla="*/ 0 w 2753"/>
                <a:gd name="T7" fmla="*/ 0 h 1749"/>
                <a:gd name="T8" fmla="*/ 0 w 2753"/>
                <a:gd name="T9" fmla="*/ 0 h 1749"/>
                <a:gd name="T10" fmla="*/ 0 w 2753"/>
                <a:gd name="T11" fmla="*/ 0 h 1749"/>
                <a:gd name="T12" fmla="*/ 0 w 2753"/>
                <a:gd name="T13" fmla="*/ 0 h 1749"/>
                <a:gd name="T14" fmla="*/ 0 w 2753"/>
                <a:gd name="T15" fmla="*/ 0 h 1749"/>
                <a:gd name="T16" fmla="*/ 0 w 2753"/>
                <a:gd name="T17" fmla="*/ 0 h 1749"/>
                <a:gd name="T18" fmla="*/ 0 w 2753"/>
                <a:gd name="T19" fmla="*/ 0 h 1749"/>
                <a:gd name="T20" fmla="*/ 0 w 2753"/>
                <a:gd name="T21" fmla="*/ 0 h 1749"/>
                <a:gd name="T22" fmla="*/ 0 w 2753"/>
                <a:gd name="T23" fmla="*/ 0 h 1749"/>
                <a:gd name="T24" fmla="*/ 0 w 2753"/>
                <a:gd name="T25" fmla="*/ 0 h 1749"/>
                <a:gd name="T26" fmla="*/ 0 w 2753"/>
                <a:gd name="T27" fmla="*/ 0 h 1749"/>
                <a:gd name="T28" fmla="*/ 0 w 2753"/>
                <a:gd name="T29" fmla="*/ 0 h 1749"/>
                <a:gd name="T30" fmla="*/ 0 w 2753"/>
                <a:gd name="T31" fmla="*/ 0 h 1749"/>
                <a:gd name="T32" fmla="*/ 0 w 2753"/>
                <a:gd name="T33" fmla="*/ 0 h 1749"/>
                <a:gd name="T34" fmla="*/ 0 w 2753"/>
                <a:gd name="T35" fmla="*/ 0 h 1749"/>
                <a:gd name="T36" fmla="*/ 0 w 2753"/>
                <a:gd name="T37" fmla="*/ 0 h 1749"/>
                <a:gd name="T38" fmla="*/ 0 w 2753"/>
                <a:gd name="T39" fmla="*/ 0 h 1749"/>
                <a:gd name="T40" fmla="*/ 0 w 2753"/>
                <a:gd name="T41" fmla="*/ 0 h 1749"/>
                <a:gd name="T42" fmla="*/ 0 w 2753"/>
                <a:gd name="T43" fmla="*/ 0 h 1749"/>
                <a:gd name="T44" fmla="*/ 0 w 2753"/>
                <a:gd name="T45" fmla="*/ 0 h 1749"/>
                <a:gd name="T46" fmla="*/ 0 w 2753"/>
                <a:gd name="T47" fmla="*/ 0 h 1749"/>
                <a:gd name="T48" fmla="*/ 0 w 2753"/>
                <a:gd name="T49" fmla="*/ 0 h 1749"/>
                <a:gd name="T50" fmla="*/ 0 w 2753"/>
                <a:gd name="T51" fmla="*/ 0 h 1749"/>
                <a:gd name="T52" fmla="*/ 0 w 2753"/>
                <a:gd name="T53" fmla="*/ 0 h 1749"/>
                <a:gd name="T54" fmla="*/ 0 w 2753"/>
                <a:gd name="T55" fmla="*/ 0 h 1749"/>
                <a:gd name="T56" fmla="*/ 0 w 2753"/>
                <a:gd name="T57" fmla="*/ 0 h 1749"/>
                <a:gd name="T58" fmla="*/ 0 w 2753"/>
                <a:gd name="T59" fmla="*/ 0 h 1749"/>
                <a:gd name="T60" fmla="*/ 0 w 2753"/>
                <a:gd name="T61" fmla="*/ 0 h 1749"/>
                <a:gd name="T62" fmla="*/ 0 w 2753"/>
                <a:gd name="T63" fmla="*/ 0 h 1749"/>
                <a:gd name="T64" fmla="*/ 0 w 2753"/>
                <a:gd name="T65" fmla="*/ 0 h 1749"/>
                <a:gd name="T66" fmla="*/ 0 w 2753"/>
                <a:gd name="T67" fmla="*/ 0 h 17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53" h="1749">
                  <a:moveTo>
                    <a:pt x="0" y="1100"/>
                  </a:moveTo>
                  <a:lnTo>
                    <a:pt x="0" y="1235"/>
                  </a:lnTo>
                  <a:lnTo>
                    <a:pt x="80" y="1280"/>
                  </a:lnTo>
                  <a:lnTo>
                    <a:pt x="185" y="1265"/>
                  </a:lnTo>
                  <a:lnTo>
                    <a:pt x="245" y="1350"/>
                  </a:lnTo>
                  <a:lnTo>
                    <a:pt x="225" y="1470"/>
                  </a:lnTo>
                  <a:lnTo>
                    <a:pt x="270" y="1605"/>
                  </a:lnTo>
                  <a:lnTo>
                    <a:pt x="560" y="1486"/>
                  </a:lnTo>
                  <a:lnTo>
                    <a:pt x="721" y="1530"/>
                  </a:lnTo>
                  <a:lnTo>
                    <a:pt x="856" y="1470"/>
                  </a:lnTo>
                  <a:lnTo>
                    <a:pt x="1006" y="1504"/>
                  </a:lnTo>
                  <a:lnTo>
                    <a:pt x="1117" y="1348"/>
                  </a:lnTo>
                  <a:lnTo>
                    <a:pt x="1201" y="1213"/>
                  </a:lnTo>
                  <a:lnTo>
                    <a:pt x="1329" y="1099"/>
                  </a:lnTo>
                  <a:lnTo>
                    <a:pt x="1517" y="1020"/>
                  </a:lnTo>
                  <a:lnTo>
                    <a:pt x="1717" y="900"/>
                  </a:lnTo>
                  <a:lnTo>
                    <a:pt x="2063" y="815"/>
                  </a:lnTo>
                  <a:lnTo>
                    <a:pt x="2012" y="990"/>
                  </a:lnTo>
                  <a:lnTo>
                    <a:pt x="2108" y="1190"/>
                  </a:lnTo>
                  <a:lnTo>
                    <a:pt x="1892" y="1245"/>
                  </a:lnTo>
                  <a:lnTo>
                    <a:pt x="1787" y="1399"/>
                  </a:lnTo>
                  <a:lnTo>
                    <a:pt x="1625" y="1455"/>
                  </a:lnTo>
                  <a:lnTo>
                    <a:pt x="1462" y="1610"/>
                  </a:lnTo>
                  <a:lnTo>
                    <a:pt x="1456" y="1682"/>
                  </a:lnTo>
                  <a:lnTo>
                    <a:pt x="1585" y="1682"/>
                  </a:lnTo>
                  <a:lnTo>
                    <a:pt x="1649" y="1731"/>
                  </a:lnTo>
                  <a:lnTo>
                    <a:pt x="1742" y="1749"/>
                  </a:lnTo>
                  <a:lnTo>
                    <a:pt x="1808" y="1651"/>
                  </a:lnTo>
                  <a:lnTo>
                    <a:pt x="1896" y="1579"/>
                  </a:lnTo>
                  <a:lnTo>
                    <a:pt x="1976" y="1507"/>
                  </a:lnTo>
                  <a:lnTo>
                    <a:pt x="2096" y="1403"/>
                  </a:lnTo>
                  <a:lnTo>
                    <a:pt x="2216" y="1259"/>
                  </a:lnTo>
                  <a:lnTo>
                    <a:pt x="2336" y="1195"/>
                  </a:lnTo>
                  <a:lnTo>
                    <a:pt x="2424" y="1179"/>
                  </a:lnTo>
                  <a:lnTo>
                    <a:pt x="2543" y="1140"/>
                  </a:lnTo>
                  <a:lnTo>
                    <a:pt x="2588" y="1220"/>
                  </a:lnTo>
                  <a:lnTo>
                    <a:pt x="2672" y="1299"/>
                  </a:lnTo>
                  <a:lnTo>
                    <a:pt x="2720" y="1267"/>
                  </a:lnTo>
                  <a:lnTo>
                    <a:pt x="2693" y="1190"/>
                  </a:lnTo>
                  <a:lnTo>
                    <a:pt x="2648" y="1140"/>
                  </a:lnTo>
                  <a:lnTo>
                    <a:pt x="2573" y="1040"/>
                  </a:lnTo>
                  <a:lnTo>
                    <a:pt x="2543" y="935"/>
                  </a:lnTo>
                  <a:lnTo>
                    <a:pt x="2733" y="795"/>
                  </a:lnTo>
                  <a:lnTo>
                    <a:pt x="2753" y="630"/>
                  </a:lnTo>
                  <a:lnTo>
                    <a:pt x="2618" y="560"/>
                  </a:lnTo>
                  <a:lnTo>
                    <a:pt x="2363" y="530"/>
                  </a:lnTo>
                  <a:lnTo>
                    <a:pt x="2268" y="585"/>
                  </a:lnTo>
                  <a:lnTo>
                    <a:pt x="2213" y="555"/>
                  </a:lnTo>
                  <a:lnTo>
                    <a:pt x="2198" y="485"/>
                  </a:lnTo>
                  <a:lnTo>
                    <a:pt x="2313" y="350"/>
                  </a:lnTo>
                  <a:lnTo>
                    <a:pt x="2283" y="195"/>
                  </a:lnTo>
                  <a:lnTo>
                    <a:pt x="2193" y="195"/>
                  </a:lnTo>
                  <a:lnTo>
                    <a:pt x="2078" y="255"/>
                  </a:lnTo>
                  <a:lnTo>
                    <a:pt x="2093" y="165"/>
                  </a:lnTo>
                  <a:lnTo>
                    <a:pt x="2193" y="105"/>
                  </a:lnTo>
                  <a:lnTo>
                    <a:pt x="2103" y="65"/>
                  </a:lnTo>
                  <a:lnTo>
                    <a:pt x="2073" y="0"/>
                  </a:lnTo>
                  <a:lnTo>
                    <a:pt x="1907" y="75"/>
                  </a:lnTo>
                  <a:lnTo>
                    <a:pt x="1802" y="135"/>
                  </a:lnTo>
                  <a:lnTo>
                    <a:pt x="1732" y="230"/>
                  </a:lnTo>
                  <a:lnTo>
                    <a:pt x="1522" y="225"/>
                  </a:lnTo>
                  <a:lnTo>
                    <a:pt x="1356" y="120"/>
                  </a:lnTo>
                  <a:lnTo>
                    <a:pt x="1201" y="255"/>
                  </a:lnTo>
                  <a:lnTo>
                    <a:pt x="1066" y="485"/>
                  </a:lnTo>
                  <a:lnTo>
                    <a:pt x="946" y="545"/>
                  </a:lnTo>
                  <a:lnTo>
                    <a:pt x="786" y="560"/>
                  </a:lnTo>
                  <a:lnTo>
                    <a:pt x="691" y="705"/>
                  </a:lnTo>
                  <a:lnTo>
                    <a:pt x="630" y="765"/>
                  </a:lnTo>
                  <a:lnTo>
                    <a:pt x="485" y="860"/>
                  </a:lnTo>
                  <a:lnTo>
                    <a:pt x="455" y="990"/>
                  </a:lnTo>
                  <a:lnTo>
                    <a:pt x="380" y="1070"/>
                  </a:lnTo>
                  <a:lnTo>
                    <a:pt x="260" y="1020"/>
                  </a:lnTo>
                  <a:lnTo>
                    <a:pt x="150" y="1110"/>
                  </a:lnTo>
                  <a:lnTo>
                    <a:pt x="65" y="1085"/>
                  </a:lnTo>
                  <a:lnTo>
                    <a:pt x="0" y="1100"/>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1" name="Freeform 25">
              <a:extLst>
                <a:ext uri="{FF2B5EF4-FFF2-40B4-BE49-F238E27FC236}">
                  <a16:creationId xmlns:a16="http://schemas.microsoft.com/office/drawing/2014/main" id="{2FD5E7FE-B7F2-7717-B3B3-80010E65C7AE}"/>
                </a:ext>
              </a:extLst>
            </p:cNvPr>
            <p:cNvSpPr/>
            <p:nvPr/>
          </p:nvSpPr>
          <p:spPr bwMode="auto">
            <a:xfrm>
              <a:off x="4214568" y="3105351"/>
              <a:ext cx="268764" cy="210094"/>
            </a:xfrm>
            <a:custGeom>
              <a:avLst/>
              <a:gdLst>
                <a:gd name="T0" fmla="*/ 0 w 912"/>
                <a:gd name="T1" fmla="*/ 0 h 732"/>
                <a:gd name="T2" fmla="*/ 0 w 912"/>
                <a:gd name="T3" fmla="*/ 0 h 732"/>
                <a:gd name="T4" fmla="*/ 0 w 912"/>
                <a:gd name="T5" fmla="*/ 0 h 732"/>
                <a:gd name="T6" fmla="*/ 0 w 912"/>
                <a:gd name="T7" fmla="*/ 0 h 732"/>
                <a:gd name="T8" fmla="*/ 0 w 912"/>
                <a:gd name="T9" fmla="*/ 0 h 732"/>
                <a:gd name="T10" fmla="*/ 0 w 912"/>
                <a:gd name="T11" fmla="*/ 0 h 732"/>
                <a:gd name="T12" fmla="*/ 0 w 912"/>
                <a:gd name="T13" fmla="*/ 0 h 732"/>
                <a:gd name="T14" fmla="*/ 0 w 912"/>
                <a:gd name="T15" fmla="*/ 0 h 732"/>
                <a:gd name="T16" fmla="*/ 0 w 912"/>
                <a:gd name="T17" fmla="*/ 0 h 732"/>
                <a:gd name="T18" fmla="*/ 0 w 912"/>
                <a:gd name="T19" fmla="*/ 0 h 732"/>
                <a:gd name="T20" fmla="*/ 0 w 912"/>
                <a:gd name="T21" fmla="*/ 0 h 732"/>
                <a:gd name="T22" fmla="*/ 0 w 912"/>
                <a:gd name="T23" fmla="*/ 0 h 732"/>
                <a:gd name="T24" fmla="*/ 0 w 912"/>
                <a:gd name="T25" fmla="*/ 0 h 732"/>
                <a:gd name="T26" fmla="*/ 0 w 912"/>
                <a:gd name="T27" fmla="*/ 0 h 732"/>
                <a:gd name="T28" fmla="*/ 0 w 912"/>
                <a:gd name="T29" fmla="*/ 0 h 732"/>
                <a:gd name="T30" fmla="*/ 0 w 912"/>
                <a:gd name="T31" fmla="*/ 0 h 732"/>
                <a:gd name="T32" fmla="*/ 0 w 912"/>
                <a:gd name="T33" fmla="*/ 0 h 732"/>
                <a:gd name="T34" fmla="*/ 0 w 912"/>
                <a:gd name="T35" fmla="*/ 0 h 732"/>
                <a:gd name="T36" fmla="*/ 0 w 912"/>
                <a:gd name="T37" fmla="*/ 0 h 732"/>
                <a:gd name="T38" fmla="*/ 0 w 912"/>
                <a:gd name="T39" fmla="*/ 0 h 732"/>
                <a:gd name="T40" fmla="*/ 0 w 912"/>
                <a:gd name="T41" fmla="*/ 0 h 732"/>
                <a:gd name="T42" fmla="*/ 0 w 912"/>
                <a:gd name="T43" fmla="*/ 0 h 732"/>
                <a:gd name="T44" fmla="*/ 0 w 912"/>
                <a:gd name="T45" fmla="*/ 0 h 732"/>
                <a:gd name="T46" fmla="*/ 0 w 912"/>
                <a:gd name="T47" fmla="*/ 0 h 7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12" h="732">
                  <a:moveTo>
                    <a:pt x="656" y="582"/>
                  </a:moveTo>
                  <a:lnTo>
                    <a:pt x="653" y="482"/>
                  </a:lnTo>
                  <a:lnTo>
                    <a:pt x="564" y="512"/>
                  </a:lnTo>
                  <a:lnTo>
                    <a:pt x="533" y="593"/>
                  </a:lnTo>
                  <a:lnTo>
                    <a:pt x="401" y="582"/>
                  </a:lnTo>
                  <a:lnTo>
                    <a:pt x="341" y="537"/>
                  </a:lnTo>
                  <a:lnTo>
                    <a:pt x="226" y="580"/>
                  </a:lnTo>
                  <a:lnTo>
                    <a:pt x="250" y="658"/>
                  </a:lnTo>
                  <a:lnTo>
                    <a:pt x="166" y="721"/>
                  </a:lnTo>
                  <a:lnTo>
                    <a:pt x="75" y="732"/>
                  </a:lnTo>
                  <a:lnTo>
                    <a:pt x="0" y="583"/>
                  </a:lnTo>
                  <a:lnTo>
                    <a:pt x="115" y="437"/>
                  </a:lnTo>
                  <a:lnTo>
                    <a:pt x="316" y="372"/>
                  </a:lnTo>
                  <a:lnTo>
                    <a:pt x="316" y="196"/>
                  </a:lnTo>
                  <a:lnTo>
                    <a:pt x="432" y="44"/>
                  </a:lnTo>
                  <a:lnTo>
                    <a:pt x="485" y="80"/>
                  </a:lnTo>
                  <a:lnTo>
                    <a:pt x="533" y="0"/>
                  </a:lnTo>
                  <a:lnTo>
                    <a:pt x="661" y="0"/>
                  </a:lnTo>
                  <a:lnTo>
                    <a:pt x="725" y="48"/>
                  </a:lnTo>
                  <a:lnTo>
                    <a:pt x="821" y="64"/>
                  </a:lnTo>
                  <a:lnTo>
                    <a:pt x="861" y="136"/>
                  </a:lnTo>
                  <a:lnTo>
                    <a:pt x="912" y="206"/>
                  </a:lnTo>
                  <a:lnTo>
                    <a:pt x="855" y="320"/>
                  </a:lnTo>
                  <a:lnTo>
                    <a:pt x="767" y="450"/>
                  </a:lnTo>
                  <a:lnTo>
                    <a:pt x="752" y="591"/>
                  </a:lnTo>
                  <a:lnTo>
                    <a:pt x="656" y="58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2" name="Freeform 26">
              <a:extLst>
                <a:ext uri="{FF2B5EF4-FFF2-40B4-BE49-F238E27FC236}">
                  <a16:creationId xmlns:a16="http://schemas.microsoft.com/office/drawing/2014/main" id="{D98A9D42-3643-5C58-731D-C867B027F58F}"/>
                </a:ext>
              </a:extLst>
            </p:cNvPr>
            <p:cNvSpPr/>
            <p:nvPr/>
          </p:nvSpPr>
          <p:spPr bwMode="auto">
            <a:xfrm>
              <a:off x="4186510" y="3243494"/>
              <a:ext cx="261381" cy="276287"/>
            </a:xfrm>
            <a:custGeom>
              <a:avLst/>
              <a:gdLst>
                <a:gd name="T0" fmla="*/ 0 w 884"/>
                <a:gd name="T1" fmla="*/ 0 h 962"/>
                <a:gd name="T2" fmla="*/ 0 w 884"/>
                <a:gd name="T3" fmla="*/ 0 h 962"/>
                <a:gd name="T4" fmla="*/ 0 w 884"/>
                <a:gd name="T5" fmla="*/ 0 h 962"/>
                <a:gd name="T6" fmla="*/ 0 w 884"/>
                <a:gd name="T7" fmla="*/ 0 h 962"/>
                <a:gd name="T8" fmla="*/ 0 w 884"/>
                <a:gd name="T9" fmla="*/ 0 h 962"/>
                <a:gd name="T10" fmla="*/ 0 w 884"/>
                <a:gd name="T11" fmla="*/ 0 h 962"/>
                <a:gd name="T12" fmla="*/ 0 w 884"/>
                <a:gd name="T13" fmla="*/ 0 h 962"/>
                <a:gd name="T14" fmla="*/ 0 w 884"/>
                <a:gd name="T15" fmla="*/ 0 h 962"/>
                <a:gd name="T16" fmla="*/ 0 w 884"/>
                <a:gd name="T17" fmla="*/ 0 h 962"/>
                <a:gd name="T18" fmla="*/ 0 w 884"/>
                <a:gd name="T19" fmla="*/ 0 h 962"/>
                <a:gd name="T20" fmla="*/ 0 w 884"/>
                <a:gd name="T21" fmla="*/ 0 h 962"/>
                <a:gd name="T22" fmla="*/ 0 w 884"/>
                <a:gd name="T23" fmla="*/ 0 h 962"/>
                <a:gd name="T24" fmla="*/ 0 w 884"/>
                <a:gd name="T25" fmla="*/ 0 h 962"/>
                <a:gd name="T26" fmla="*/ 0 w 884"/>
                <a:gd name="T27" fmla="*/ 0 h 962"/>
                <a:gd name="T28" fmla="*/ 0 w 884"/>
                <a:gd name="T29" fmla="*/ 0 h 962"/>
                <a:gd name="T30" fmla="*/ 0 w 884"/>
                <a:gd name="T31" fmla="*/ 0 h 962"/>
                <a:gd name="T32" fmla="*/ 0 w 884"/>
                <a:gd name="T33" fmla="*/ 0 h 962"/>
                <a:gd name="T34" fmla="*/ 0 w 884"/>
                <a:gd name="T35" fmla="*/ 0 h 962"/>
                <a:gd name="T36" fmla="*/ 0 w 884"/>
                <a:gd name="T37" fmla="*/ 0 h 962"/>
                <a:gd name="T38" fmla="*/ 0 w 884"/>
                <a:gd name="T39" fmla="*/ 0 h 962"/>
                <a:gd name="T40" fmla="*/ 0 w 884"/>
                <a:gd name="T41" fmla="*/ 0 h 962"/>
                <a:gd name="T42" fmla="*/ 0 w 884"/>
                <a:gd name="T43" fmla="*/ 0 h 962"/>
                <a:gd name="T44" fmla="*/ 0 w 884"/>
                <a:gd name="T45" fmla="*/ 0 h 9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84" h="962">
                  <a:moveTo>
                    <a:pt x="752" y="102"/>
                  </a:moveTo>
                  <a:lnTo>
                    <a:pt x="748" y="0"/>
                  </a:lnTo>
                  <a:lnTo>
                    <a:pt x="660" y="32"/>
                  </a:lnTo>
                  <a:lnTo>
                    <a:pt x="628" y="112"/>
                  </a:lnTo>
                  <a:lnTo>
                    <a:pt x="495" y="101"/>
                  </a:lnTo>
                  <a:lnTo>
                    <a:pt x="435" y="56"/>
                  </a:lnTo>
                  <a:lnTo>
                    <a:pt x="320" y="101"/>
                  </a:lnTo>
                  <a:lnTo>
                    <a:pt x="345" y="176"/>
                  </a:lnTo>
                  <a:lnTo>
                    <a:pt x="260" y="241"/>
                  </a:lnTo>
                  <a:lnTo>
                    <a:pt x="170" y="251"/>
                  </a:lnTo>
                  <a:lnTo>
                    <a:pt x="95" y="431"/>
                  </a:lnTo>
                  <a:lnTo>
                    <a:pt x="0" y="597"/>
                  </a:lnTo>
                  <a:lnTo>
                    <a:pt x="15" y="777"/>
                  </a:lnTo>
                  <a:lnTo>
                    <a:pt x="20" y="872"/>
                  </a:lnTo>
                  <a:lnTo>
                    <a:pt x="80" y="932"/>
                  </a:lnTo>
                  <a:lnTo>
                    <a:pt x="165" y="932"/>
                  </a:lnTo>
                  <a:lnTo>
                    <a:pt x="300" y="957"/>
                  </a:lnTo>
                  <a:lnTo>
                    <a:pt x="380" y="927"/>
                  </a:lnTo>
                  <a:lnTo>
                    <a:pt x="560" y="962"/>
                  </a:lnTo>
                  <a:lnTo>
                    <a:pt x="620" y="872"/>
                  </a:lnTo>
                  <a:lnTo>
                    <a:pt x="700" y="696"/>
                  </a:lnTo>
                  <a:lnTo>
                    <a:pt x="740" y="560"/>
                  </a:lnTo>
                  <a:lnTo>
                    <a:pt x="812" y="464"/>
                  </a:lnTo>
                  <a:lnTo>
                    <a:pt x="884" y="392"/>
                  </a:lnTo>
                  <a:lnTo>
                    <a:pt x="815" y="286"/>
                  </a:lnTo>
                  <a:lnTo>
                    <a:pt x="735" y="221"/>
                  </a:lnTo>
                  <a:lnTo>
                    <a:pt x="752" y="102"/>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3" name="Freeform 27">
              <a:extLst>
                <a:ext uri="{FF2B5EF4-FFF2-40B4-BE49-F238E27FC236}">
                  <a16:creationId xmlns:a16="http://schemas.microsoft.com/office/drawing/2014/main" id="{B7C14142-BEBC-14D3-6F59-FB31A30DCBAC}"/>
                </a:ext>
              </a:extLst>
            </p:cNvPr>
            <p:cNvSpPr/>
            <p:nvPr/>
          </p:nvSpPr>
          <p:spPr bwMode="auto">
            <a:xfrm>
              <a:off x="4084616" y="3462222"/>
              <a:ext cx="190498" cy="379895"/>
            </a:xfrm>
            <a:custGeom>
              <a:avLst/>
              <a:gdLst>
                <a:gd name="T0" fmla="*/ 0 w 645"/>
                <a:gd name="T1" fmla="*/ 0 h 1321"/>
                <a:gd name="T2" fmla="*/ 0 w 645"/>
                <a:gd name="T3" fmla="*/ 0 h 1321"/>
                <a:gd name="T4" fmla="*/ 0 w 645"/>
                <a:gd name="T5" fmla="*/ 0 h 1321"/>
                <a:gd name="T6" fmla="*/ 0 w 645"/>
                <a:gd name="T7" fmla="*/ 0 h 1321"/>
                <a:gd name="T8" fmla="*/ 0 w 645"/>
                <a:gd name="T9" fmla="*/ 0 h 1321"/>
                <a:gd name="T10" fmla="*/ 0 w 645"/>
                <a:gd name="T11" fmla="*/ 0 h 1321"/>
                <a:gd name="T12" fmla="*/ 0 w 645"/>
                <a:gd name="T13" fmla="*/ 0 h 1321"/>
                <a:gd name="T14" fmla="*/ 0 w 645"/>
                <a:gd name="T15" fmla="*/ 0 h 1321"/>
                <a:gd name="T16" fmla="*/ 0 w 645"/>
                <a:gd name="T17" fmla="*/ 0 h 1321"/>
                <a:gd name="T18" fmla="*/ 0 w 645"/>
                <a:gd name="T19" fmla="*/ 0 h 1321"/>
                <a:gd name="T20" fmla="*/ 0 w 645"/>
                <a:gd name="T21" fmla="*/ 0 h 1321"/>
                <a:gd name="T22" fmla="*/ 0 w 645"/>
                <a:gd name="T23" fmla="*/ 0 h 1321"/>
                <a:gd name="T24" fmla="*/ 0 w 645"/>
                <a:gd name="T25" fmla="*/ 0 h 1321"/>
                <a:gd name="T26" fmla="*/ 0 w 645"/>
                <a:gd name="T27" fmla="*/ 0 h 1321"/>
                <a:gd name="T28" fmla="*/ 0 w 645"/>
                <a:gd name="T29" fmla="*/ 0 h 1321"/>
                <a:gd name="T30" fmla="*/ 0 w 645"/>
                <a:gd name="T31" fmla="*/ 0 h 1321"/>
                <a:gd name="T32" fmla="*/ 0 w 645"/>
                <a:gd name="T33" fmla="*/ 0 h 1321"/>
                <a:gd name="T34" fmla="*/ 0 w 645"/>
                <a:gd name="T35" fmla="*/ 0 h 1321"/>
                <a:gd name="T36" fmla="*/ 0 w 645"/>
                <a:gd name="T37" fmla="*/ 0 h 1321"/>
                <a:gd name="T38" fmla="*/ 0 w 645"/>
                <a:gd name="T39" fmla="*/ 0 h 1321"/>
                <a:gd name="T40" fmla="*/ 0 w 645"/>
                <a:gd name="T41" fmla="*/ 0 h 1321"/>
                <a:gd name="T42" fmla="*/ 0 w 645"/>
                <a:gd name="T43" fmla="*/ 0 h 1321"/>
                <a:gd name="T44" fmla="*/ 0 w 645"/>
                <a:gd name="T45" fmla="*/ 0 h 1321"/>
                <a:gd name="T46" fmla="*/ 0 w 645"/>
                <a:gd name="T47" fmla="*/ 0 h 1321"/>
                <a:gd name="T48" fmla="*/ 0 w 645"/>
                <a:gd name="T49" fmla="*/ 0 h 13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5" h="1321">
                  <a:moveTo>
                    <a:pt x="36" y="153"/>
                  </a:moveTo>
                  <a:lnTo>
                    <a:pt x="0" y="375"/>
                  </a:lnTo>
                  <a:lnTo>
                    <a:pt x="63" y="489"/>
                  </a:lnTo>
                  <a:lnTo>
                    <a:pt x="95" y="600"/>
                  </a:lnTo>
                  <a:lnTo>
                    <a:pt x="60" y="665"/>
                  </a:lnTo>
                  <a:lnTo>
                    <a:pt x="132" y="856"/>
                  </a:lnTo>
                  <a:lnTo>
                    <a:pt x="231" y="1027"/>
                  </a:lnTo>
                  <a:lnTo>
                    <a:pt x="249" y="1195"/>
                  </a:lnTo>
                  <a:lnTo>
                    <a:pt x="260" y="1295"/>
                  </a:lnTo>
                  <a:lnTo>
                    <a:pt x="380" y="1234"/>
                  </a:lnTo>
                  <a:lnTo>
                    <a:pt x="440" y="1321"/>
                  </a:lnTo>
                  <a:lnTo>
                    <a:pt x="485" y="1259"/>
                  </a:lnTo>
                  <a:lnTo>
                    <a:pt x="525" y="1174"/>
                  </a:lnTo>
                  <a:lnTo>
                    <a:pt x="510" y="1039"/>
                  </a:lnTo>
                  <a:lnTo>
                    <a:pt x="480" y="884"/>
                  </a:lnTo>
                  <a:lnTo>
                    <a:pt x="453" y="790"/>
                  </a:lnTo>
                  <a:lnTo>
                    <a:pt x="549" y="790"/>
                  </a:lnTo>
                  <a:lnTo>
                    <a:pt x="597" y="678"/>
                  </a:lnTo>
                  <a:lnTo>
                    <a:pt x="645" y="550"/>
                  </a:lnTo>
                  <a:lnTo>
                    <a:pt x="605" y="359"/>
                  </a:lnTo>
                  <a:lnTo>
                    <a:pt x="515" y="169"/>
                  </a:lnTo>
                  <a:lnTo>
                    <a:pt x="428" y="170"/>
                  </a:lnTo>
                  <a:lnTo>
                    <a:pt x="365" y="113"/>
                  </a:lnTo>
                  <a:lnTo>
                    <a:pt x="359" y="14"/>
                  </a:lnTo>
                  <a:lnTo>
                    <a:pt x="230" y="0"/>
                  </a:lnTo>
                  <a:lnTo>
                    <a:pt x="165" y="95"/>
                  </a:lnTo>
                  <a:lnTo>
                    <a:pt x="36" y="153"/>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4" name="Freeform 28">
              <a:extLst>
                <a:ext uri="{FF2B5EF4-FFF2-40B4-BE49-F238E27FC236}">
                  <a16:creationId xmlns:a16="http://schemas.microsoft.com/office/drawing/2014/main" id="{D95A1DB1-CD62-B198-AE0A-35AC0717027D}"/>
                </a:ext>
              </a:extLst>
            </p:cNvPr>
            <p:cNvSpPr/>
            <p:nvPr/>
          </p:nvSpPr>
          <p:spPr bwMode="auto">
            <a:xfrm>
              <a:off x="3434857" y="2915403"/>
              <a:ext cx="124045" cy="166924"/>
            </a:xfrm>
            <a:custGeom>
              <a:avLst/>
              <a:gdLst>
                <a:gd name="T0" fmla="*/ 0 w 420"/>
                <a:gd name="T1" fmla="*/ 0 h 580"/>
                <a:gd name="T2" fmla="*/ 0 w 420"/>
                <a:gd name="T3" fmla="*/ 0 h 580"/>
                <a:gd name="T4" fmla="*/ 0 w 420"/>
                <a:gd name="T5" fmla="*/ 0 h 580"/>
                <a:gd name="T6" fmla="*/ 0 w 420"/>
                <a:gd name="T7" fmla="*/ 0 h 580"/>
                <a:gd name="T8" fmla="*/ 0 w 420"/>
                <a:gd name="T9" fmla="*/ 0 h 580"/>
                <a:gd name="T10" fmla="*/ 0 w 420"/>
                <a:gd name="T11" fmla="*/ 0 h 580"/>
                <a:gd name="T12" fmla="*/ 0 w 420"/>
                <a:gd name="T13" fmla="*/ 0 h 580"/>
                <a:gd name="T14" fmla="*/ 0 w 420"/>
                <a:gd name="T15" fmla="*/ 0 h 580"/>
                <a:gd name="T16" fmla="*/ 0 w 420"/>
                <a:gd name="T17" fmla="*/ 0 h 580"/>
                <a:gd name="T18" fmla="*/ 0 w 420"/>
                <a:gd name="T19" fmla="*/ 0 h 580"/>
                <a:gd name="T20" fmla="*/ 0 w 420"/>
                <a:gd name="T21" fmla="*/ 0 h 580"/>
                <a:gd name="T22" fmla="*/ 0 w 420"/>
                <a:gd name="T23" fmla="*/ 0 h 580"/>
                <a:gd name="T24" fmla="*/ 0 w 420"/>
                <a:gd name="T25" fmla="*/ 0 h 580"/>
                <a:gd name="T26" fmla="*/ 0 w 420"/>
                <a:gd name="T27" fmla="*/ 0 h 5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580">
                  <a:moveTo>
                    <a:pt x="384" y="516"/>
                  </a:moveTo>
                  <a:lnTo>
                    <a:pt x="405" y="430"/>
                  </a:lnTo>
                  <a:lnTo>
                    <a:pt x="360" y="315"/>
                  </a:lnTo>
                  <a:lnTo>
                    <a:pt x="420" y="135"/>
                  </a:lnTo>
                  <a:lnTo>
                    <a:pt x="385" y="60"/>
                  </a:lnTo>
                  <a:lnTo>
                    <a:pt x="265" y="0"/>
                  </a:lnTo>
                  <a:lnTo>
                    <a:pt x="144" y="70"/>
                  </a:lnTo>
                  <a:lnTo>
                    <a:pt x="30" y="104"/>
                  </a:lnTo>
                  <a:lnTo>
                    <a:pt x="54" y="248"/>
                  </a:lnTo>
                  <a:lnTo>
                    <a:pt x="0" y="356"/>
                  </a:lnTo>
                  <a:lnTo>
                    <a:pt x="14" y="511"/>
                  </a:lnTo>
                  <a:lnTo>
                    <a:pt x="99" y="580"/>
                  </a:lnTo>
                  <a:lnTo>
                    <a:pt x="235" y="570"/>
                  </a:lnTo>
                  <a:lnTo>
                    <a:pt x="384" y="516"/>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5" name="Freeform 29">
              <a:extLst>
                <a:ext uri="{FF2B5EF4-FFF2-40B4-BE49-F238E27FC236}">
                  <a16:creationId xmlns:a16="http://schemas.microsoft.com/office/drawing/2014/main" id="{007C47FC-A5D5-66DA-EA1C-67E397EA9B57}"/>
                </a:ext>
              </a:extLst>
            </p:cNvPr>
            <p:cNvSpPr/>
            <p:nvPr/>
          </p:nvSpPr>
          <p:spPr bwMode="auto">
            <a:xfrm>
              <a:off x="1293605" y="4875317"/>
              <a:ext cx="93034" cy="151095"/>
            </a:xfrm>
            <a:custGeom>
              <a:avLst/>
              <a:gdLst>
                <a:gd name="T0" fmla="*/ 0 w 315"/>
                <a:gd name="T1" fmla="*/ 0 h 525"/>
                <a:gd name="T2" fmla="*/ 0 w 315"/>
                <a:gd name="T3" fmla="*/ 0 h 525"/>
                <a:gd name="T4" fmla="*/ 0 w 315"/>
                <a:gd name="T5" fmla="*/ 0 h 525"/>
                <a:gd name="T6" fmla="*/ 0 w 315"/>
                <a:gd name="T7" fmla="*/ 0 h 525"/>
                <a:gd name="T8" fmla="*/ 0 w 315"/>
                <a:gd name="T9" fmla="*/ 0 h 525"/>
                <a:gd name="T10" fmla="*/ 0 w 315"/>
                <a:gd name="T11" fmla="*/ 0 h 525"/>
                <a:gd name="T12" fmla="*/ 0 w 315"/>
                <a:gd name="T13" fmla="*/ 0 h 525"/>
                <a:gd name="T14" fmla="*/ 0 w 315"/>
                <a:gd name="T15" fmla="*/ 0 h 525"/>
                <a:gd name="T16" fmla="*/ 0 w 315"/>
                <a:gd name="T17" fmla="*/ 0 h 525"/>
                <a:gd name="T18" fmla="*/ 0 w 315"/>
                <a:gd name="T19" fmla="*/ 0 h 525"/>
                <a:gd name="T20" fmla="*/ 0 w 315"/>
                <a:gd name="T21" fmla="*/ 0 h 5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5" h="525">
                  <a:moveTo>
                    <a:pt x="244" y="525"/>
                  </a:moveTo>
                  <a:lnTo>
                    <a:pt x="124" y="430"/>
                  </a:lnTo>
                  <a:lnTo>
                    <a:pt x="109" y="295"/>
                  </a:lnTo>
                  <a:lnTo>
                    <a:pt x="44" y="205"/>
                  </a:lnTo>
                  <a:lnTo>
                    <a:pt x="0" y="24"/>
                  </a:lnTo>
                  <a:lnTo>
                    <a:pt x="93" y="0"/>
                  </a:lnTo>
                  <a:lnTo>
                    <a:pt x="149" y="70"/>
                  </a:lnTo>
                  <a:lnTo>
                    <a:pt x="260" y="72"/>
                  </a:lnTo>
                  <a:lnTo>
                    <a:pt x="315" y="274"/>
                  </a:lnTo>
                  <a:lnTo>
                    <a:pt x="303" y="406"/>
                  </a:lnTo>
                  <a:lnTo>
                    <a:pt x="244" y="525"/>
                  </a:lnTo>
                  <a:close/>
                </a:path>
              </a:pathLst>
            </a:cu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6" name="Freeform 30">
              <a:extLst>
                <a:ext uri="{FF2B5EF4-FFF2-40B4-BE49-F238E27FC236}">
                  <a16:creationId xmlns:a16="http://schemas.microsoft.com/office/drawing/2014/main" id="{B35D9695-FDAC-948D-1FE1-07CC96D3AB61}"/>
                </a:ext>
              </a:extLst>
            </p:cNvPr>
            <p:cNvSpPr/>
            <p:nvPr/>
          </p:nvSpPr>
          <p:spPr bwMode="auto">
            <a:xfrm>
              <a:off x="3935467" y="3453588"/>
              <a:ext cx="159486" cy="251825"/>
            </a:xfrm>
            <a:custGeom>
              <a:avLst/>
              <a:gdLst>
                <a:gd name="T0" fmla="*/ 0 w 540"/>
                <a:gd name="T1" fmla="*/ 0 h 876"/>
                <a:gd name="T2" fmla="*/ 0 w 540"/>
                <a:gd name="T3" fmla="*/ 0 h 876"/>
                <a:gd name="T4" fmla="*/ 0 w 540"/>
                <a:gd name="T5" fmla="*/ 0 h 876"/>
                <a:gd name="T6" fmla="*/ 0 w 540"/>
                <a:gd name="T7" fmla="*/ 0 h 876"/>
                <a:gd name="T8" fmla="*/ 0 w 540"/>
                <a:gd name="T9" fmla="*/ 0 h 876"/>
                <a:gd name="T10" fmla="*/ 0 w 540"/>
                <a:gd name="T11" fmla="*/ 0 h 876"/>
                <a:gd name="T12" fmla="*/ 0 w 540"/>
                <a:gd name="T13" fmla="*/ 0 h 876"/>
                <a:gd name="T14" fmla="*/ 0 w 540"/>
                <a:gd name="T15" fmla="*/ 0 h 876"/>
                <a:gd name="T16" fmla="*/ 0 w 540"/>
                <a:gd name="T17" fmla="*/ 0 h 876"/>
                <a:gd name="T18" fmla="*/ 0 w 540"/>
                <a:gd name="T19" fmla="*/ 0 h 876"/>
                <a:gd name="T20" fmla="*/ 0 w 540"/>
                <a:gd name="T21" fmla="*/ 0 h 876"/>
                <a:gd name="T22" fmla="*/ 0 w 540"/>
                <a:gd name="T23" fmla="*/ 0 h 876"/>
                <a:gd name="T24" fmla="*/ 0 w 540"/>
                <a:gd name="T25" fmla="*/ 0 h 876"/>
                <a:gd name="T26" fmla="*/ 0 w 540"/>
                <a:gd name="T27" fmla="*/ 0 h 876"/>
                <a:gd name="T28" fmla="*/ 0 w 540"/>
                <a:gd name="T29" fmla="*/ 0 h 876"/>
                <a:gd name="T30" fmla="*/ 0 w 540"/>
                <a:gd name="T31" fmla="*/ 0 h 8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0" h="876">
                  <a:moveTo>
                    <a:pt x="505" y="404"/>
                  </a:moveTo>
                  <a:lnTo>
                    <a:pt x="355" y="449"/>
                  </a:lnTo>
                  <a:lnTo>
                    <a:pt x="360" y="530"/>
                  </a:lnTo>
                  <a:lnTo>
                    <a:pt x="315" y="675"/>
                  </a:lnTo>
                  <a:lnTo>
                    <a:pt x="330" y="785"/>
                  </a:lnTo>
                  <a:lnTo>
                    <a:pt x="246" y="876"/>
                  </a:lnTo>
                  <a:lnTo>
                    <a:pt x="166" y="796"/>
                  </a:lnTo>
                  <a:lnTo>
                    <a:pt x="150" y="700"/>
                  </a:lnTo>
                  <a:lnTo>
                    <a:pt x="94" y="812"/>
                  </a:lnTo>
                  <a:lnTo>
                    <a:pt x="50" y="685"/>
                  </a:lnTo>
                  <a:lnTo>
                    <a:pt x="0" y="454"/>
                  </a:lnTo>
                  <a:lnTo>
                    <a:pt x="50" y="229"/>
                  </a:lnTo>
                  <a:lnTo>
                    <a:pt x="190" y="179"/>
                  </a:lnTo>
                  <a:lnTo>
                    <a:pt x="313" y="149"/>
                  </a:lnTo>
                  <a:lnTo>
                    <a:pt x="385" y="19"/>
                  </a:lnTo>
                  <a:lnTo>
                    <a:pt x="453" y="0"/>
                  </a:lnTo>
                  <a:lnTo>
                    <a:pt x="540" y="184"/>
                  </a:lnTo>
                  <a:lnTo>
                    <a:pt x="505" y="40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7" name="Freeform 31">
              <a:extLst>
                <a:ext uri="{FF2B5EF4-FFF2-40B4-BE49-F238E27FC236}">
                  <a16:creationId xmlns:a16="http://schemas.microsoft.com/office/drawing/2014/main" id="{D45ACFD0-A373-A5D8-9438-FEEC77C981D3}"/>
                </a:ext>
              </a:extLst>
            </p:cNvPr>
            <p:cNvSpPr/>
            <p:nvPr/>
          </p:nvSpPr>
          <p:spPr bwMode="auto">
            <a:xfrm>
              <a:off x="3705098" y="3208958"/>
              <a:ext cx="423821" cy="176997"/>
            </a:xfrm>
            <a:custGeom>
              <a:avLst/>
              <a:gdLst>
                <a:gd name="T0" fmla="*/ 0 w 1439"/>
                <a:gd name="T1" fmla="*/ 0 h 615"/>
                <a:gd name="T2" fmla="*/ 0 w 1439"/>
                <a:gd name="T3" fmla="*/ 0 h 615"/>
                <a:gd name="T4" fmla="*/ 0 w 1439"/>
                <a:gd name="T5" fmla="*/ 0 h 615"/>
                <a:gd name="T6" fmla="*/ 0 w 1439"/>
                <a:gd name="T7" fmla="*/ 0 h 615"/>
                <a:gd name="T8" fmla="*/ 0 w 1439"/>
                <a:gd name="T9" fmla="*/ 0 h 615"/>
                <a:gd name="T10" fmla="*/ 0 w 1439"/>
                <a:gd name="T11" fmla="*/ 0 h 615"/>
                <a:gd name="T12" fmla="*/ 0 w 1439"/>
                <a:gd name="T13" fmla="*/ 0 h 615"/>
                <a:gd name="T14" fmla="*/ 0 w 1439"/>
                <a:gd name="T15" fmla="*/ 0 h 615"/>
                <a:gd name="T16" fmla="*/ 0 w 1439"/>
                <a:gd name="T17" fmla="*/ 0 h 615"/>
                <a:gd name="T18" fmla="*/ 0 w 1439"/>
                <a:gd name="T19" fmla="*/ 0 h 615"/>
                <a:gd name="T20" fmla="*/ 0 w 1439"/>
                <a:gd name="T21" fmla="*/ 0 h 615"/>
                <a:gd name="T22" fmla="*/ 0 w 1439"/>
                <a:gd name="T23" fmla="*/ 0 h 615"/>
                <a:gd name="T24" fmla="*/ 0 w 1439"/>
                <a:gd name="T25" fmla="*/ 0 h 615"/>
                <a:gd name="T26" fmla="*/ 0 w 1439"/>
                <a:gd name="T27" fmla="*/ 0 h 615"/>
                <a:gd name="T28" fmla="*/ 0 w 1439"/>
                <a:gd name="T29" fmla="*/ 0 h 615"/>
                <a:gd name="T30" fmla="*/ 0 w 1439"/>
                <a:gd name="T31" fmla="*/ 0 h 615"/>
                <a:gd name="T32" fmla="*/ 0 w 1439"/>
                <a:gd name="T33" fmla="*/ 0 h 615"/>
                <a:gd name="T34" fmla="*/ 0 w 1439"/>
                <a:gd name="T35" fmla="*/ 0 h 615"/>
                <a:gd name="T36" fmla="*/ 0 w 1439"/>
                <a:gd name="T37" fmla="*/ 0 h 615"/>
                <a:gd name="T38" fmla="*/ 0 w 1439"/>
                <a:gd name="T39" fmla="*/ 0 h 615"/>
                <a:gd name="T40" fmla="*/ 0 w 1439"/>
                <a:gd name="T41" fmla="*/ 0 h 615"/>
                <a:gd name="T42" fmla="*/ 0 w 1439"/>
                <a:gd name="T43" fmla="*/ 0 h 6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439" h="615">
                  <a:moveTo>
                    <a:pt x="1238" y="584"/>
                  </a:moveTo>
                  <a:lnTo>
                    <a:pt x="912" y="506"/>
                  </a:lnTo>
                  <a:lnTo>
                    <a:pt x="692" y="511"/>
                  </a:lnTo>
                  <a:lnTo>
                    <a:pt x="455" y="509"/>
                  </a:lnTo>
                  <a:lnTo>
                    <a:pt x="374" y="557"/>
                  </a:lnTo>
                  <a:lnTo>
                    <a:pt x="42" y="521"/>
                  </a:lnTo>
                  <a:lnTo>
                    <a:pt x="0" y="435"/>
                  </a:lnTo>
                  <a:lnTo>
                    <a:pt x="131" y="330"/>
                  </a:lnTo>
                  <a:lnTo>
                    <a:pt x="86" y="236"/>
                  </a:lnTo>
                  <a:lnTo>
                    <a:pt x="237" y="105"/>
                  </a:lnTo>
                  <a:lnTo>
                    <a:pt x="467" y="147"/>
                  </a:lnTo>
                  <a:lnTo>
                    <a:pt x="833" y="177"/>
                  </a:lnTo>
                  <a:lnTo>
                    <a:pt x="867" y="84"/>
                  </a:lnTo>
                  <a:lnTo>
                    <a:pt x="1007" y="0"/>
                  </a:lnTo>
                  <a:lnTo>
                    <a:pt x="1122" y="11"/>
                  </a:lnTo>
                  <a:lnTo>
                    <a:pt x="1152" y="176"/>
                  </a:lnTo>
                  <a:lnTo>
                    <a:pt x="1289" y="177"/>
                  </a:lnTo>
                  <a:lnTo>
                    <a:pt x="1391" y="236"/>
                  </a:lnTo>
                  <a:lnTo>
                    <a:pt x="1439" y="417"/>
                  </a:lnTo>
                  <a:lnTo>
                    <a:pt x="1349" y="504"/>
                  </a:lnTo>
                  <a:lnTo>
                    <a:pt x="1332" y="615"/>
                  </a:lnTo>
                  <a:lnTo>
                    <a:pt x="1238" y="584"/>
                  </a:lnTo>
                  <a:close/>
                </a:path>
              </a:pathLst>
            </a:cu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8" name="Freeform 41">
              <a:extLst>
                <a:ext uri="{FF2B5EF4-FFF2-40B4-BE49-F238E27FC236}">
                  <a16:creationId xmlns:a16="http://schemas.microsoft.com/office/drawing/2014/main" id="{81E3F5BC-87CF-1527-962E-CE9A448C9A46}"/>
                </a:ext>
              </a:extLst>
            </p:cNvPr>
            <p:cNvSpPr/>
            <p:nvPr/>
          </p:nvSpPr>
          <p:spPr bwMode="auto">
            <a:xfrm>
              <a:off x="1847377" y="2839136"/>
              <a:ext cx="57593" cy="64755"/>
            </a:xfrm>
            <a:custGeom>
              <a:avLst/>
              <a:gdLst>
                <a:gd name="T0" fmla="*/ 23 w 192"/>
                <a:gd name="T1" fmla="*/ 0 h 225"/>
                <a:gd name="T2" fmla="*/ 8 w 192"/>
                <a:gd name="T3" fmla="*/ 6 h 225"/>
                <a:gd name="T4" fmla="*/ 10 w 192"/>
                <a:gd name="T5" fmla="*/ 22 h 225"/>
                <a:gd name="T6" fmla="*/ 0 w 192"/>
                <a:gd name="T7" fmla="*/ 29 h 225"/>
                <a:gd name="T8" fmla="*/ 7 w 192"/>
                <a:gd name="T9" fmla="*/ 35 h 225"/>
                <a:gd name="T10" fmla="*/ 19 w 192"/>
                <a:gd name="T11" fmla="*/ 31 h 225"/>
                <a:gd name="T12" fmla="*/ 28 w 192"/>
                <a:gd name="T13" fmla="*/ 45 h 225"/>
                <a:gd name="T14" fmla="*/ 33 w 192"/>
                <a:gd name="T15" fmla="*/ 40 h 225"/>
                <a:gd name="T16" fmla="*/ 39 w 192"/>
                <a:gd name="T17" fmla="*/ 36 h 225"/>
                <a:gd name="T18" fmla="*/ 37 w 192"/>
                <a:gd name="T19" fmla="*/ 20 h 225"/>
                <a:gd name="T20" fmla="*/ 32 w 192"/>
                <a:gd name="T21" fmla="*/ 9 h 225"/>
                <a:gd name="T22" fmla="*/ 23 w 192"/>
                <a:gd name="T23" fmla="*/ 0 h 2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225">
                  <a:moveTo>
                    <a:pt x="111" y="0"/>
                  </a:moveTo>
                  <a:lnTo>
                    <a:pt x="40" y="31"/>
                  </a:lnTo>
                  <a:lnTo>
                    <a:pt x="49" y="111"/>
                  </a:lnTo>
                  <a:lnTo>
                    <a:pt x="0" y="146"/>
                  </a:lnTo>
                  <a:lnTo>
                    <a:pt x="36" y="175"/>
                  </a:lnTo>
                  <a:lnTo>
                    <a:pt x="93" y="153"/>
                  </a:lnTo>
                  <a:lnTo>
                    <a:pt x="136" y="225"/>
                  </a:lnTo>
                  <a:lnTo>
                    <a:pt x="162" y="201"/>
                  </a:lnTo>
                  <a:lnTo>
                    <a:pt x="192" y="180"/>
                  </a:lnTo>
                  <a:lnTo>
                    <a:pt x="180" y="99"/>
                  </a:lnTo>
                  <a:lnTo>
                    <a:pt x="156" y="45"/>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39" name="Freeform 42">
              <a:extLst>
                <a:ext uri="{FF2B5EF4-FFF2-40B4-BE49-F238E27FC236}">
                  <a16:creationId xmlns:a16="http://schemas.microsoft.com/office/drawing/2014/main" id="{9DC4A234-AD5D-E17C-504E-F2495EB1F1A4}"/>
                </a:ext>
              </a:extLst>
            </p:cNvPr>
            <p:cNvSpPr/>
            <p:nvPr/>
          </p:nvSpPr>
          <p:spPr bwMode="auto">
            <a:xfrm>
              <a:off x="2219512" y="5635107"/>
              <a:ext cx="36919" cy="34536"/>
            </a:xfrm>
            <a:custGeom>
              <a:avLst/>
              <a:gdLst>
                <a:gd name="T0" fmla="*/ 22 w 125"/>
                <a:gd name="T1" fmla="*/ 0 h 120"/>
                <a:gd name="T2" fmla="*/ 5 w 125"/>
                <a:gd name="T3" fmla="*/ 1 h 120"/>
                <a:gd name="T4" fmla="*/ 0 w 125"/>
                <a:gd name="T5" fmla="*/ 10 h 120"/>
                <a:gd name="T6" fmla="*/ 6 w 125"/>
                <a:gd name="T7" fmla="*/ 15 h 120"/>
                <a:gd name="T8" fmla="*/ 12 w 125"/>
                <a:gd name="T9" fmla="*/ 18 h 120"/>
                <a:gd name="T10" fmla="*/ 25 w 125"/>
                <a:gd name="T11" fmla="*/ 24 h 120"/>
                <a:gd name="T12" fmla="*/ 23 w 125"/>
                <a:gd name="T13" fmla="*/ 11 h 120"/>
                <a:gd name="T14" fmla="*/ 22 w 125"/>
                <a:gd name="T15" fmla="*/ 0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5" h="120">
                  <a:moveTo>
                    <a:pt x="111" y="0"/>
                  </a:moveTo>
                  <a:lnTo>
                    <a:pt x="27" y="3"/>
                  </a:lnTo>
                  <a:lnTo>
                    <a:pt x="0" y="48"/>
                  </a:lnTo>
                  <a:lnTo>
                    <a:pt x="32" y="76"/>
                  </a:lnTo>
                  <a:lnTo>
                    <a:pt x="59" y="91"/>
                  </a:lnTo>
                  <a:lnTo>
                    <a:pt x="125" y="120"/>
                  </a:lnTo>
                  <a:lnTo>
                    <a:pt x="116" y="57"/>
                  </a:lnTo>
                  <a:lnTo>
                    <a:pt x="111" y="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0" name="Freeform 43">
              <a:extLst>
                <a:ext uri="{FF2B5EF4-FFF2-40B4-BE49-F238E27FC236}">
                  <a16:creationId xmlns:a16="http://schemas.microsoft.com/office/drawing/2014/main" id="{AFA6377B-94F5-4930-E31A-6D005DF7A990}"/>
                </a:ext>
              </a:extLst>
            </p:cNvPr>
            <p:cNvSpPr/>
            <p:nvPr/>
          </p:nvSpPr>
          <p:spPr bwMode="auto">
            <a:xfrm>
              <a:off x="2207698" y="5473940"/>
              <a:ext cx="36919" cy="44609"/>
            </a:xfrm>
            <a:custGeom>
              <a:avLst/>
              <a:gdLst>
                <a:gd name="T0" fmla="*/ 25 w 126"/>
                <a:gd name="T1" fmla="*/ 10 h 152"/>
                <a:gd name="T2" fmla="*/ 16 w 126"/>
                <a:gd name="T3" fmla="*/ 3 h 152"/>
                <a:gd name="T4" fmla="*/ 7 w 126"/>
                <a:gd name="T5" fmla="*/ 0 h 152"/>
                <a:gd name="T6" fmla="*/ 4 w 126"/>
                <a:gd name="T7" fmla="*/ 9 h 152"/>
                <a:gd name="T8" fmla="*/ 0 w 126"/>
                <a:gd name="T9" fmla="*/ 16 h 152"/>
                <a:gd name="T10" fmla="*/ 2 w 126"/>
                <a:gd name="T11" fmla="*/ 25 h 152"/>
                <a:gd name="T12" fmla="*/ 10 w 126"/>
                <a:gd name="T13" fmla="*/ 31 h 152"/>
                <a:gd name="T14" fmla="*/ 17 w 126"/>
                <a:gd name="T15" fmla="*/ 31 h 152"/>
                <a:gd name="T16" fmla="*/ 23 w 126"/>
                <a:gd name="T17" fmla="*/ 26 h 152"/>
                <a:gd name="T18" fmla="*/ 24 w 126"/>
                <a:gd name="T19" fmla="*/ 18 h 152"/>
                <a:gd name="T20" fmla="*/ 25 w 126"/>
                <a:gd name="T21" fmla="*/ 1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152">
                  <a:moveTo>
                    <a:pt x="126" y="50"/>
                  </a:moveTo>
                  <a:lnTo>
                    <a:pt x="80" y="15"/>
                  </a:lnTo>
                  <a:lnTo>
                    <a:pt x="33" y="0"/>
                  </a:lnTo>
                  <a:lnTo>
                    <a:pt x="21" y="42"/>
                  </a:lnTo>
                  <a:lnTo>
                    <a:pt x="0" y="80"/>
                  </a:lnTo>
                  <a:lnTo>
                    <a:pt x="12" y="125"/>
                  </a:lnTo>
                  <a:lnTo>
                    <a:pt x="48" y="152"/>
                  </a:lnTo>
                  <a:lnTo>
                    <a:pt x="86" y="152"/>
                  </a:lnTo>
                  <a:lnTo>
                    <a:pt x="114" y="126"/>
                  </a:lnTo>
                  <a:lnTo>
                    <a:pt x="122" y="87"/>
                  </a:lnTo>
                  <a:lnTo>
                    <a:pt x="126" y="50"/>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6" name="Freeform 44">
              <a:extLst>
                <a:ext uri="{FF2B5EF4-FFF2-40B4-BE49-F238E27FC236}">
                  <a16:creationId xmlns:a16="http://schemas.microsoft.com/office/drawing/2014/main" id="{4BA44EB1-7869-0B3D-992B-773720EBFFFD}"/>
                </a:ext>
              </a:extLst>
            </p:cNvPr>
            <p:cNvSpPr/>
            <p:nvPr/>
          </p:nvSpPr>
          <p:spPr bwMode="auto">
            <a:xfrm>
              <a:off x="2615275" y="4728539"/>
              <a:ext cx="26581" cy="23024"/>
            </a:xfrm>
            <a:custGeom>
              <a:avLst/>
              <a:gdLst>
                <a:gd name="T0" fmla="*/ 0 w 92"/>
                <a:gd name="T1" fmla="*/ 6 h 80"/>
                <a:gd name="T2" fmla="*/ 9 w 92"/>
                <a:gd name="T3" fmla="*/ 16 h 80"/>
                <a:gd name="T4" fmla="*/ 18 w 92"/>
                <a:gd name="T5" fmla="*/ 7 h 80"/>
                <a:gd name="T6" fmla="*/ 7 w 92"/>
                <a:gd name="T7" fmla="*/ 0 h 80"/>
                <a:gd name="T8" fmla="*/ 0 w 92"/>
                <a:gd name="T9" fmla="*/ 6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80">
                  <a:moveTo>
                    <a:pt x="0" y="29"/>
                  </a:moveTo>
                  <a:lnTo>
                    <a:pt x="45" y="80"/>
                  </a:lnTo>
                  <a:lnTo>
                    <a:pt x="92" y="35"/>
                  </a:lnTo>
                  <a:lnTo>
                    <a:pt x="35" y="0"/>
                  </a:lnTo>
                  <a:lnTo>
                    <a:pt x="0" y="2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7" name="Freeform 45">
              <a:extLst>
                <a:ext uri="{FF2B5EF4-FFF2-40B4-BE49-F238E27FC236}">
                  <a16:creationId xmlns:a16="http://schemas.microsoft.com/office/drawing/2014/main" id="{E48D1DA1-E528-165A-23BE-D984CCAC5A14}"/>
                </a:ext>
              </a:extLst>
            </p:cNvPr>
            <p:cNvSpPr/>
            <p:nvPr/>
          </p:nvSpPr>
          <p:spPr bwMode="auto">
            <a:xfrm>
              <a:off x="1547602" y="5504158"/>
              <a:ext cx="19198" cy="18707"/>
            </a:xfrm>
            <a:custGeom>
              <a:avLst/>
              <a:gdLst>
                <a:gd name="T0" fmla="*/ 0 w 65"/>
                <a:gd name="T1" fmla="*/ 3 h 66"/>
                <a:gd name="T2" fmla="*/ 6 w 65"/>
                <a:gd name="T3" fmla="*/ 13 h 66"/>
                <a:gd name="T4" fmla="*/ 13 w 65"/>
                <a:gd name="T5" fmla="*/ 11 h 66"/>
                <a:gd name="T6" fmla="*/ 12 w 65"/>
                <a:gd name="T7" fmla="*/ 2 h 66"/>
                <a:gd name="T8" fmla="*/ 5 w 65"/>
                <a:gd name="T9" fmla="*/ 0 h 66"/>
                <a:gd name="T10" fmla="*/ 0 w 65"/>
                <a:gd name="T11" fmla="*/ 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66">
                  <a:moveTo>
                    <a:pt x="0" y="15"/>
                  </a:moveTo>
                  <a:lnTo>
                    <a:pt x="29" y="66"/>
                  </a:lnTo>
                  <a:lnTo>
                    <a:pt x="65" y="56"/>
                  </a:lnTo>
                  <a:lnTo>
                    <a:pt x="60" y="9"/>
                  </a:lnTo>
                  <a:lnTo>
                    <a:pt x="26" y="0"/>
                  </a:lnTo>
                  <a:lnTo>
                    <a:pt x="0" y="15"/>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48" name="Freeform 72">
              <a:extLst>
                <a:ext uri="{FF2B5EF4-FFF2-40B4-BE49-F238E27FC236}">
                  <a16:creationId xmlns:a16="http://schemas.microsoft.com/office/drawing/2014/main" id="{513A179F-D377-DDAA-036A-0178011ECEA5}"/>
                </a:ext>
              </a:extLst>
            </p:cNvPr>
            <p:cNvSpPr/>
            <p:nvPr/>
          </p:nvSpPr>
          <p:spPr bwMode="auto">
            <a:xfrm>
              <a:off x="1806029" y="2485142"/>
              <a:ext cx="39872" cy="34536"/>
            </a:xfrm>
            <a:custGeom>
              <a:avLst/>
              <a:gdLst>
                <a:gd name="T0" fmla="*/ 25 w 135"/>
                <a:gd name="T1" fmla="*/ 10 h 117"/>
                <a:gd name="T2" fmla="*/ 23 w 135"/>
                <a:gd name="T3" fmla="*/ 7 h 117"/>
                <a:gd name="T4" fmla="*/ 22 w 135"/>
                <a:gd name="T5" fmla="*/ 3 h 117"/>
                <a:gd name="T6" fmla="*/ 17 w 135"/>
                <a:gd name="T7" fmla="*/ 5 h 117"/>
                <a:gd name="T8" fmla="*/ 18 w 135"/>
                <a:gd name="T9" fmla="*/ 2 h 117"/>
                <a:gd name="T10" fmla="*/ 14 w 135"/>
                <a:gd name="T11" fmla="*/ 0 h 117"/>
                <a:gd name="T12" fmla="*/ 11 w 135"/>
                <a:gd name="T13" fmla="*/ 4 h 117"/>
                <a:gd name="T14" fmla="*/ 7 w 135"/>
                <a:gd name="T15" fmla="*/ 4 h 117"/>
                <a:gd name="T16" fmla="*/ 3 w 135"/>
                <a:gd name="T17" fmla="*/ 5 h 117"/>
                <a:gd name="T18" fmla="*/ 0 w 135"/>
                <a:gd name="T19" fmla="*/ 6 h 117"/>
                <a:gd name="T20" fmla="*/ 0 w 135"/>
                <a:gd name="T21" fmla="*/ 12 h 117"/>
                <a:gd name="T22" fmla="*/ 4 w 135"/>
                <a:gd name="T23" fmla="*/ 12 h 117"/>
                <a:gd name="T24" fmla="*/ 7 w 135"/>
                <a:gd name="T25" fmla="*/ 12 h 117"/>
                <a:gd name="T26" fmla="*/ 8 w 135"/>
                <a:gd name="T27" fmla="*/ 15 h 117"/>
                <a:gd name="T28" fmla="*/ 10 w 135"/>
                <a:gd name="T29" fmla="*/ 21 h 117"/>
                <a:gd name="T30" fmla="*/ 12 w 135"/>
                <a:gd name="T31" fmla="*/ 23 h 117"/>
                <a:gd name="T32" fmla="*/ 18 w 135"/>
                <a:gd name="T33" fmla="*/ 24 h 117"/>
                <a:gd name="T34" fmla="*/ 24 w 135"/>
                <a:gd name="T35" fmla="*/ 23 h 117"/>
                <a:gd name="T36" fmla="*/ 26 w 135"/>
                <a:gd name="T37" fmla="*/ 19 h 117"/>
                <a:gd name="T38" fmla="*/ 27 w 135"/>
                <a:gd name="T39" fmla="*/ 15 h 117"/>
                <a:gd name="T40" fmla="*/ 25 w 135"/>
                <a:gd name="T41" fmla="*/ 10 h 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5" h="117">
                  <a:moveTo>
                    <a:pt x="127" y="51"/>
                  </a:moveTo>
                  <a:lnTo>
                    <a:pt x="114" y="35"/>
                  </a:lnTo>
                  <a:lnTo>
                    <a:pt x="111" y="15"/>
                  </a:lnTo>
                  <a:lnTo>
                    <a:pt x="85" y="24"/>
                  </a:lnTo>
                  <a:lnTo>
                    <a:pt x="88" y="8"/>
                  </a:lnTo>
                  <a:lnTo>
                    <a:pt x="69" y="0"/>
                  </a:lnTo>
                  <a:lnTo>
                    <a:pt x="57" y="18"/>
                  </a:lnTo>
                  <a:lnTo>
                    <a:pt x="36" y="20"/>
                  </a:lnTo>
                  <a:lnTo>
                    <a:pt x="16" y="24"/>
                  </a:lnTo>
                  <a:lnTo>
                    <a:pt x="0" y="30"/>
                  </a:lnTo>
                  <a:lnTo>
                    <a:pt x="1" y="57"/>
                  </a:lnTo>
                  <a:lnTo>
                    <a:pt x="18" y="60"/>
                  </a:lnTo>
                  <a:lnTo>
                    <a:pt x="33" y="57"/>
                  </a:lnTo>
                  <a:lnTo>
                    <a:pt x="42" y="75"/>
                  </a:lnTo>
                  <a:lnTo>
                    <a:pt x="50" y="102"/>
                  </a:lnTo>
                  <a:lnTo>
                    <a:pt x="61" y="111"/>
                  </a:lnTo>
                  <a:lnTo>
                    <a:pt x="88" y="117"/>
                  </a:lnTo>
                  <a:lnTo>
                    <a:pt x="121" y="114"/>
                  </a:lnTo>
                  <a:lnTo>
                    <a:pt x="130" y="92"/>
                  </a:lnTo>
                  <a:lnTo>
                    <a:pt x="135" y="74"/>
                  </a:lnTo>
                  <a:lnTo>
                    <a:pt x="127" y="5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49" name="Group 78">
              <a:extLst>
                <a:ext uri="{FF2B5EF4-FFF2-40B4-BE49-F238E27FC236}">
                  <a16:creationId xmlns:a16="http://schemas.microsoft.com/office/drawing/2014/main" id="{921FE785-CC91-E204-0FB6-130CE74B2C9F}"/>
                </a:ext>
              </a:extLst>
            </p:cNvPr>
            <p:cNvGrpSpPr/>
            <p:nvPr/>
          </p:nvGrpSpPr>
          <p:grpSpPr bwMode="auto">
            <a:xfrm>
              <a:off x="1206478" y="4141428"/>
              <a:ext cx="50209" cy="51804"/>
              <a:chOff x="7728" y="10782"/>
              <a:chExt cx="2776" cy="2978"/>
            </a:xfrm>
          </p:grpSpPr>
          <p:sp>
            <p:nvSpPr>
              <p:cNvPr id="122" name="Freeform 79">
                <a:extLst>
                  <a:ext uri="{FF2B5EF4-FFF2-40B4-BE49-F238E27FC236}">
                    <a16:creationId xmlns:a16="http://schemas.microsoft.com/office/drawing/2014/main" id="{AE1CF149-DA27-B4DA-F8A7-0E11DFB0620D}"/>
                  </a:ext>
                </a:extLst>
              </p:cNvPr>
              <p:cNvSpPr/>
              <p:nvPr/>
            </p:nvSpPr>
            <p:spPr bwMode="auto">
              <a:xfrm>
                <a:off x="7728" y="10800"/>
                <a:ext cx="2776" cy="2960"/>
              </a:xfrm>
              <a:custGeom>
                <a:avLst/>
                <a:gdLst>
                  <a:gd name="T0" fmla="*/ 72 w 2776"/>
                  <a:gd name="T1" fmla="*/ 992 h 2960"/>
                  <a:gd name="T2" fmla="*/ 336 w 2776"/>
                  <a:gd name="T3" fmla="*/ 1144 h 2960"/>
                  <a:gd name="T4" fmla="*/ 432 w 2776"/>
                  <a:gd name="T5" fmla="*/ 1360 h 2960"/>
                  <a:gd name="T6" fmla="*/ 544 w 2776"/>
                  <a:gd name="T7" fmla="*/ 1568 h 2960"/>
                  <a:gd name="T8" fmla="*/ 520 w 2776"/>
                  <a:gd name="T9" fmla="*/ 2000 h 2960"/>
                  <a:gd name="T10" fmla="*/ 520 w 2776"/>
                  <a:gd name="T11" fmla="*/ 2288 h 2960"/>
                  <a:gd name="T12" fmla="*/ 696 w 2776"/>
                  <a:gd name="T13" fmla="*/ 2328 h 2960"/>
                  <a:gd name="T14" fmla="*/ 808 w 2776"/>
                  <a:gd name="T15" fmla="*/ 2448 h 2960"/>
                  <a:gd name="T16" fmla="*/ 968 w 2776"/>
                  <a:gd name="T17" fmla="*/ 2640 h 2960"/>
                  <a:gd name="T18" fmla="*/ 1184 w 2776"/>
                  <a:gd name="T19" fmla="*/ 2808 h 2960"/>
                  <a:gd name="T20" fmla="*/ 1216 w 2776"/>
                  <a:gd name="T21" fmla="*/ 2504 h 2960"/>
                  <a:gd name="T22" fmla="*/ 1544 w 2776"/>
                  <a:gd name="T23" fmla="*/ 2576 h 2960"/>
                  <a:gd name="T24" fmla="*/ 1776 w 2776"/>
                  <a:gd name="T25" fmla="*/ 2728 h 2960"/>
                  <a:gd name="T26" fmla="*/ 2200 w 2776"/>
                  <a:gd name="T27" fmla="*/ 2824 h 2960"/>
                  <a:gd name="T28" fmla="*/ 2504 w 2776"/>
                  <a:gd name="T29" fmla="*/ 2904 h 2960"/>
                  <a:gd name="T30" fmla="*/ 2608 w 2776"/>
                  <a:gd name="T31" fmla="*/ 2680 h 2960"/>
                  <a:gd name="T32" fmla="*/ 2728 w 2776"/>
                  <a:gd name="T33" fmla="*/ 2368 h 2960"/>
                  <a:gd name="T34" fmla="*/ 2776 w 2776"/>
                  <a:gd name="T35" fmla="*/ 2104 h 2960"/>
                  <a:gd name="T36" fmla="*/ 2592 w 2776"/>
                  <a:gd name="T37" fmla="*/ 1968 h 2960"/>
                  <a:gd name="T38" fmla="*/ 2360 w 2776"/>
                  <a:gd name="T39" fmla="*/ 1824 h 2960"/>
                  <a:gd name="T40" fmla="*/ 2120 w 2776"/>
                  <a:gd name="T41" fmla="*/ 1760 h 2960"/>
                  <a:gd name="T42" fmla="*/ 1992 w 2776"/>
                  <a:gd name="T43" fmla="*/ 1904 h 2960"/>
                  <a:gd name="T44" fmla="*/ 1680 w 2776"/>
                  <a:gd name="T45" fmla="*/ 1880 h 2960"/>
                  <a:gd name="T46" fmla="*/ 1664 w 2776"/>
                  <a:gd name="T47" fmla="*/ 2064 h 2960"/>
                  <a:gd name="T48" fmla="*/ 1432 w 2776"/>
                  <a:gd name="T49" fmla="*/ 1824 h 2960"/>
                  <a:gd name="T50" fmla="*/ 1256 w 2776"/>
                  <a:gd name="T51" fmla="*/ 1696 h 2960"/>
                  <a:gd name="T52" fmla="*/ 1184 w 2776"/>
                  <a:gd name="T53" fmla="*/ 1416 h 2960"/>
                  <a:gd name="T54" fmla="*/ 1488 w 2776"/>
                  <a:gd name="T55" fmla="*/ 1272 h 2960"/>
                  <a:gd name="T56" fmla="*/ 1752 w 2776"/>
                  <a:gd name="T57" fmla="*/ 1000 h 2960"/>
                  <a:gd name="T58" fmla="*/ 2000 w 2776"/>
                  <a:gd name="T59" fmla="*/ 824 h 2960"/>
                  <a:gd name="T60" fmla="*/ 2160 w 2776"/>
                  <a:gd name="T61" fmla="*/ 640 h 2960"/>
                  <a:gd name="T62" fmla="*/ 2336 w 2776"/>
                  <a:gd name="T63" fmla="*/ 640 h 2960"/>
                  <a:gd name="T64" fmla="*/ 2152 w 2776"/>
                  <a:gd name="T65" fmla="*/ 528 h 2960"/>
                  <a:gd name="T66" fmla="*/ 1768 w 2776"/>
                  <a:gd name="T67" fmla="*/ 528 h 2960"/>
                  <a:gd name="T68" fmla="*/ 1784 w 2776"/>
                  <a:gd name="T69" fmla="*/ 248 h 2960"/>
                  <a:gd name="T70" fmla="*/ 1624 w 2776"/>
                  <a:gd name="T71" fmla="*/ 64 h 2960"/>
                  <a:gd name="T72" fmla="*/ 1536 w 2776"/>
                  <a:gd name="T73" fmla="*/ 344 h 2960"/>
                  <a:gd name="T74" fmla="*/ 1192 w 2776"/>
                  <a:gd name="T75" fmla="*/ 336 h 2960"/>
                  <a:gd name="T76" fmla="*/ 1104 w 2776"/>
                  <a:gd name="T77" fmla="*/ 680 h 2960"/>
                  <a:gd name="T78" fmla="*/ 528 w 2776"/>
                  <a:gd name="T79" fmla="*/ 656 h 2960"/>
                  <a:gd name="T80" fmla="*/ 328 w 2776"/>
                  <a:gd name="T81" fmla="*/ 728 h 2960"/>
                  <a:gd name="T82" fmla="*/ 72 w 2776"/>
                  <a:gd name="T83" fmla="*/ 720 h 29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76" h="2960">
                    <a:moveTo>
                      <a:pt x="0" y="832"/>
                    </a:moveTo>
                    <a:lnTo>
                      <a:pt x="72" y="992"/>
                    </a:lnTo>
                    <a:lnTo>
                      <a:pt x="184" y="1088"/>
                    </a:lnTo>
                    <a:lnTo>
                      <a:pt x="336" y="1144"/>
                    </a:lnTo>
                    <a:lnTo>
                      <a:pt x="424" y="1256"/>
                    </a:lnTo>
                    <a:lnTo>
                      <a:pt x="432" y="1360"/>
                    </a:lnTo>
                    <a:lnTo>
                      <a:pt x="464" y="1464"/>
                    </a:lnTo>
                    <a:lnTo>
                      <a:pt x="544" y="1568"/>
                    </a:lnTo>
                    <a:lnTo>
                      <a:pt x="584" y="1816"/>
                    </a:lnTo>
                    <a:lnTo>
                      <a:pt x="520" y="2000"/>
                    </a:lnTo>
                    <a:lnTo>
                      <a:pt x="408" y="2184"/>
                    </a:lnTo>
                    <a:lnTo>
                      <a:pt x="520" y="2288"/>
                    </a:lnTo>
                    <a:lnTo>
                      <a:pt x="560" y="2368"/>
                    </a:lnTo>
                    <a:lnTo>
                      <a:pt x="696" y="2328"/>
                    </a:lnTo>
                    <a:lnTo>
                      <a:pt x="800" y="2312"/>
                    </a:lnTo>
                    <a:lnTo>
                      <a:pt x="808" y="2448"/>
                    </a:lnTo>
                    <a:lnTo>
                      <a:pt x="912" y="2496"/>
                    </a:lnTo>
                    <a:lnTo>
                      <a:pt x="968" y="2640"/>
                    </a:lnTo>
                    <a:lnTo>
                      <a:pt x="1072" y="2776"/>
                    </a:lnTo>
                    <a:lnTo>
                      <a:pt x="1184" y="2808"/>
                    </a:lnTo>
                    <a:lnTo>
                      <a:pt x="1192" y="2656"/>
                    </a:lnTo>
                    <a:lnTo>
                      <a:pt x="1216" y="2504"/>
                    </a:lnTo>
                    <a:lnTo>
                      <a:pt x="1392" y="2544"/>
                    </a:lnTo>
                    <a:lnTo>
                      <a:pt x="1544" y="2576"/>
                    </a:lnTo>
                    <a:lnTo>
                      <a:pt x="1704" y="2648"/>
                    </a:lnTo>
                    <a:lnTo>
                      <a:pt x="1776" y="2728"/>
                    </a:lnTo>
                    <a:lnTo>
                      <a:pt x="1960" y="2712"/>
                    </a:lnTo>
                    <a:lnTo>
                      <a:pt x="2200" y="2824"/>
                    </a:lnTo>
                    <a:lnTo>
                      <a:pt x="2392" y="2960"/>
                    </a:lnTo>
                    <a:lnTo>
                      <a:pt x="2504" y="2904"/>
                    </a:lnTo>
                    <a:lnTo>
                      <a:pt x="2504" y="2776"/>
                    </a:lnTo>
                    <a:lnTo>
                      <a:pt x="2608" y="2680"/>
                    </a:lnTo>
                    <a:lnTo>
                      <a:pt x="2712" y="2560"/>
                    </a:lnTo>
                    <a:lnTo>
                      <a:pt x="2728" y="2368"/>
                    </a:lnTo>
                    <a:lnTo>
                      <a:pt x="2768" y="2256"/>
                    </a:lnTo>
                    <a:lnTo>
                      <a:pt x="2776" y="2104"/>
                    </a:lnTo>
                    <a:lnTo>
                      <a:pt x="2664" y="2040"/>
                    </a:lnTo>
                    <a:lnTo>
                      <a:pt x="2592" y="1968"/>
                    </a:lnTo>
                    <a:lnTo>
                      <a:pt x="2424" y="1936"/>
                    </a:lnTo>
                    <a:lnTo>
                      <a:pt x="2360" y="1824"/>
                    </a:lnTo>
                    <a:lnTo>
                      <a:pt x="2320" y="1632"/>
                    </a:lnTo>
                    <a:lnTo>
                      <a:pt x="2120" y="1760"/>
                    </a:lnTo>
                    <a:lnTo>
                      <a:pt x="2192" y="1888"/>
                    </a:lnTo>
                    <a:lnTo>
                      <a:pt x="1992" y="1904"/>
                    </a:lnTo>
                    <a:lnTo>
                      <a:pt x="1816" y="2024"/>
                    </a:lnTo>
                    <a:lnTo>
                      <a:pt x="1680" y="1880"/>
                    </a:lnTo>
                    <a:lnTo>
                      <a:pt x="1576" y="1936"/>
                    </a:lnTo>
                    <a:lnTo>
                      <a:pt x="1664" y="2064"/>
                    </a:lnTo>
                    <a:lnTo>
                      <a:pt x="1552" y="2048"/>
                    </a:lnTo>
                    <a:lnTo>
                      <a:pt x="1432" y="1824"/>
                    </a:lnTo>
                    <a:lnTo>
                      <a:pt x="1296" y="1920"/>
                    </a:lnTo>
                    <a:lnTo>
                      <a:pt x="1256" y="1696"/>
                    </a:lnTo>
                    <a:lnTo>
                      <a:pt x="1200" y="1544"/>
                    </a:lnTo>
                    <a:lnTo>
                      <a:pt x="1184" y="1416"/>
                    </a:lnTo>
                    <a:lnTo>
                      <a:pt x="1304" y="1272"/>
                    </a:lnTo>
                    <a:lnTo>
                      <a:pt x="1488" y="1272"/>
                    </a:lnTo>
                    <a:lnTo>
                      <a:pt x="1656" y="1192"/>
                    </a:lnTo>
                    <a:lnTo>
                      <a:pt x="1752" y="1000"/>
                    </a:lnTo>
                    <a:lnTo>
                      <a:pt x="1904" y="944"/>
                    </a:lnTo>
                    <a:lnTo>
                      <a:pt x="2000" y="824"/>
                    </a:lnTo>
                    <a:lnTo>
                      <a:pt x="2080" y="728"/>
                    </a:lnTo>
                    <a:lnTo>
                      <a:pt x="2160" y="640"/>
                    </a:lnTo>
                    <a:lnTo>
                      <a:pt x="2272" y="704"/>
                    </a:lnTo>
                    <a:lnTo>
                      <a:pt x="2336" y="640"/>
                    </a:lnTo>
                    <a:lnTo>
                      <a:pt x="2312" y="488"/>
                    </a:lnTo>
                    <a:lnTo>
                      <a:pt x="2152" y="528"/>
                    </a:lnTo>
                    <a:lnTo>
                      <a:pt x="2040" y="472"/>
                    </a:lnTo>
                    <a:lnTo>
                      <a:pt x="1768" y="528"/>
                    </a:lnTo>
                    <a:lnTo>
                      <a:pt x="1688" y="464"/>
                    </a:lnTo>
                    <a:lnTo>
                      <a:pt x="1784" y="248"/>
                    </a:lnTo>
                    <a:lnTo>
                      <a:pt x="1696" y="0"/>
                    </a:lnTo>
                    <a:lnTo>
                      <a:pt x="1624" y="64"/>
                    </a:lnTo>
                    <a:lnTo>
                      <a:pt x="1608" y="200"/>
                    </a:lnTo>
                    <a:lnTo>
                      <a:pt x="1536" y="344"/>
                    </a:lnTo>
                    <a:lnTo>
                      <a:pt x="1432" y="304"/>
                    </a:lnTo>
                    <a:lnTo>
                      <a:pt x="1192" y="336"/>
                    </a:lnTo>
                    <a:lnTo>
                      <a:pt x="1168" y="528"/>
                    </a:lnTo>
                    <a:lnTo>
                      <a:pt x="1104" y="680"/>
                    </a:lnTo>
                    <a:lnTo>
                      <a:pt x="824" y="656"/>
                    </a:lnTo>
                    <a:lnTo>
                      <a:pt x="528" y="656"/>
                    </a:lnTo>
                    <a:lnTo>
                      <a:pt x="544" y="880"/>
                    </a:lnTo>
                    <a:lnTo>
                      <a:pt x="328" y="728"/>
                    </a:lnTo>
                    <a:lnTo>
                      <a:pt x="152" y="624"/>
                    </a:lnTo>
                    <a:lnTo>
                      <a:pt x="72" y="720"/>
                    </a:lnTo>
                    <a:lnTo>
                      <a:pt x="0" y="83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3" name="Freeform 80">
                <a:extLst>
                  <a:ext uri="{FF2B5EF4-FFF2-40B4-BE49-F238E27FC236}">
                    <a16:creationId xmlns:a16="http://schemas.microsoft.com/office/drawing/2014/main" id="{929183F1-D5EB-7F51-FE88-C1292818EE3C}"/>
                  </a:ext>
                </a:extLst>
              </p:cNvPr>
              <p:cNvSpPr/>
              <p:nvPr/>
            </p:nvSpPr>
            <p:spPr bwMode="auto">
              <a:xfrm>
                <a:off x="7825" y="10782"/>
                <a:ext cx="566" cy="459"/>
              </a:xfrm>
              <a:custGeom>
                <a:avLst/>
                <a:gdLst>
                  <a:gd name="T0" fmla="*/ 0 w 566"/>
                  <a:gd name="T1" fmla="*/ 292 h 459"/>
                  <a:gd name="T2" fmla="*/ 35 w 566"/>
                  <a:gd name="T3" fmla="*/ 189 h 459"/>
                  <a:gd name="T4" fmla="*/ 136 w 566"/>
                  <a:gd name="T5" fmla="*/ 65 h 459"/>
                  <a:gd name="T6" fmla="*/ 278 w 566"/>
                  <a:gd name="T7" fmla="*/ 87 h 459"/>
                  <a:gd name="T8" fmla="*/ 347 w 566"/>
                  <a:gd name="T9" fmla="*/ 0 h 459"/>
                  <a:gd name="T10" fmla="*/ 437 w 566"/>
                  <a:gd name="T11" fmla="*/ 57 h 459"/>
                  <a:gd name="T12" fmla="*/ 485 w 566"/>
                  <a:gd name="T13" fmla="*/ 192 h 459"/>
                  <a:gd name="T14" fmla="*/ 566 w 566"/>
                  <a:gd name="T15" fmla="*/ 192 h 459"/>
                  <a:gd name="T16" fmla="*/ 544 w 566"/>
                  <a:gd name="T17" fmla="*/ 292 h 459"/>
                  <a:gd name="T18" fmla="*/ 437 w 566"/>
                  <a:gd name="T19" fmla="*/ 399 h 459"/>
                  <a:gd name="T20" fmla="*/ 320 w 566"/>
                  <a:gd name="T21" fmla="*/ 441 h 459"/>
                  <a:gd name="T22" fmla="*/ 215 w 566"/>
                  <a:gd name="T23" fmla="*/ 459 h 459"/>
                  <a:gd name="T24" fmla="*/ 149 w 566"/>
                  <a:gd name="T25" fmla="*/ 396 h 459"/>
                  <a:gd name="T26" fmla="*/ 5 w 566"/>
                  <a:gd name="T27" fmla="*/ 375 h 459"/>
                  <a:gd name="T28" fmla="*/ 0 w 566"/>
                  <a:gd name="T29" fmla="*/ 292 h 4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6" h="459">
                    <a:moveTo>
                      <a:pt x="0" y="292"/>
                    </a:moveTo>
                    <a:lnTo>
                      <a:pt x="35" y="189"/>
                    </a:lnTo>
                    <a:lnTo>
                      <a:pt x="136" y="65"/>
                    </a:lnTo>
                    <a:lnTo>
                      <a:pt x="278" y="87"/>
                    </a:lnTo>
                    <a:lnTo>
                      <a:pt x="347" y="0"/>
                    </a:lnTo>
                    <a:lnTo>
                      <a:pt x="437" y="57"/>
                    </a:lnTo>
                    <a:lnTo>
                      <a:pt x="485" y="192"/>
                    </a:lnTo>
                    <a:lnTo>
                      <a:pt x="566" y="192"/>
                    </a:lnTo>
                    <a:lnTo>
                      <a:pt x="544" y="292"/>
                    </a:lnTo>
                    <a:lnTo>
                      <a:pt x="437" y="399"/>
                    </a:lnTo>
                    <a:lnTo>
                      <a:pt x="320" y="441"/>
                    </a:lnTo>
                    <a:lnTo>
                      <a:pt x="215" y="459"/>
                    </a:lnTo>
                    <a:lnTo>
                      <a:pt x="149" y="396"/>
                    </a:lnTo>
                    <a:lnTo>
                      <a:pt x="5" y="375"/>
                    </a:lnTo>
                    <a:lnTo>
                      <a:pt x="0" y="292"/>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nvGrpSpPr>
            <p:cNvPr id="50" name="Group 313">
              <a:extLst>
                <a:ext uri="{FF2B5EF4-FFF2-40B4-BE49-F238E27FC236}">
                  <a16:creationId xmlns:a16="http://schemas.microsoft.com/office/drawing/2014/main" id="{1809BDBC-48C5-DB15-1904-5C2D688AA6AD}"/>
                </a:ext>
              </a:extLst>
            </p:cNvPr>
            <p:cNvGrpSpPr/>
            <p:nvPr/>
          </p:nvGrpSpPr>
          <p:grpSpPr bwMode="auto">
            <a:xfrm>
              <a:off x="922947" y="4076673"/>
              <a:ext cx="301252" cy="58999"/>
              <a:chOff x="512" y="2456"/>
              <a:chExt cx="204" cy="41"/>
            </a:xfrm>
          </p:grpSpPr>
          <p:sp>
            <p:nvSpPr>
              <p:cNvPr id="118" name="Freeform 77">
                <a:extLst>
                  <a:ext uri="{FF2B5EF4-FFF2-40B4-BE49-F238E27FC236}">
                    <a16:creationId xmlns:a16="http://schemas.microsoft.com/office/drawing/2014/main" id="{8680865D-4417-C510-0F75-F37778BAB946}"/>
                  </a:ext>
                </a:extLst>
              </p:cNvPr>
              <p:cNvSpPr/>
              <p:nvPr/>
            </p:nvSpPr>
            <p:spPr bwMode="auto">
              <a:xfrm>
                <a:off x="707" y="2485"/>
                <a:ext cx="9" cy="12"/>
              </a:xfrm>
              <a:custGeom>
                <a:avLst/>
                <a:gdLst>
                  <a:gd name="T0" fmla="*/ 0 w 740"/>
                  <a:gd name="T1" fmla="*/ 1 h 922"/>
                  <a:gd name="T2" fmla="*/ 0 w 740"/>
                  <a:gd name="T3" fmla="*/ 1 h 922"/>
                  <a:gd name="T4" fmla="*/ 0 w 740"/>
                  <a:gd name="T5" fmla="*/ 1 h 922"/>
                  <a:gd name="T6" fmla="*/ 0 w 740"/>
                  <a:gd name="T7" fmla="*/ 1 h 922"/>
                  <a:gd name="T8" fmla="*/ 0 w 740"/>
                  <a:gd name="T9" fmla="*/ 1 h 922"/>
                  <a:gd name="T10" fmla="*/ 0 w 740"/>
                  <a:gd name="T11" fmla="*/ 1 h 922"/>
                  <a:gd name="T12" fmla="*/ 0 w 740"/>
                  <a:gd name="T13" fmla="*/ 1 h 922"/>
                  <a:gd name="T14" fmla="*/ 0 w 740"/>
                  <a:gd name="T15" fmla="*/ 1 h 922"/>
                  <a:gd name="T16" fmla="*/ 0 w 740"/>
                  <a:gd name="T17" fmla="*/ 1 h 922"/>
                  <a:gd name="T18" fmla="*/ 0 w 740"/>
                  <a:gd name="T19" fmla="*/ 1 h 922"/>
                  <a:gd name="T20" fmla="*/ 0 w 740"/>
                  <a:gd name="T21" fmla="*/ 1 h 922"/>
                  <a:gd name="T22" fmla="*/ 0 w 740"/>
                  <a:gd name="T23" fmla="*/ 1 h 922"/>
                  <a:gd name="T24" fmla="*/ 0 w 740"/>
                  <a:gd name="T25" fmla="*/ 0 h 922"/>
                  <a:gd name="T26" fmla="*/ 0 w 740"/>
                  <a:gd name="T27" fmla="*/ 0 h 922"/>
                  <a:gd name="T28" fmla="*/ 1 w 740"/>
                  <a:gd name="T29" fmla="*/ 0 h 922"/>
                  <a:gd name="T30" fmla="*/ 1 w 740"/>
                  <a:gd name="T31" fmla="*/ 0 h 922"/>
                  <a:gd name="T32" fmla="*/ 1 w 740"/>
                  <a:gd name="T33" fmla="*/ 0 h 922"/>
                  <a:gd name="T34" fmla="*/ 0 w 740"/>
                  <a:gd name="T35" fmla="*/ 0 h 922"/>
                  <a:gd name="T36" fmla="*/ 0 w 740"/>
                  <a:gd name="T37" fmla="*/ 0 h 922"/>
                  <a:gd name="T38" fmla="*/ 0 w 740"/>
                  <a:gd name="T39" fmla="*/ 0 h 922"/>
                  <a:gd name="T40" fmla="*/ 0 w 740"/>
                  <a:gd name="T41" fmla="*/ 0 h 922"/>
                  <a:gd name="T42" fmla="*/ 0 w 740"/>
                  <a:gd name="T43" fmla="*/ 0 h 922"/>
                  <a:gd name="T44" fmla="*/ 0 w 740"/>
                  <a:gd name="T45" fmla="*/ 0 h 922"/>
                  <a:gd name="T46" fmla="*/ 0 w 740"/>
                  <a:gd name="T47" fmla="*/ 0 h 922"/>
                  <a:gd name="T48" fmla="*/ 0 w 740"/>
                  <a:gd name="T49" fmla="*/ 0 h 922"/>
                  <a:gd name="T50" fmla="*/ 0 w 740"/>
                  <a:gd name="T51" fmla="*/ 0 h 922"/>
                  <a:gd name="T52" fmla="*/ 0 w 740"/>
                  <a:gd name="T53" fmla="*/ 0 h 922"/>
                  <a:gd name="T54" fmla="*/ 0 w 740"/>
                  <a:gd name="T55" fmla="*/ 0 h 922"/>
                  <a:gd name="T56" fmla="*/ 0 w 740"/>
                  <a:gd name="T57" fmla="*/ 0 h 922"/>
                  <a:gd name="T58" fmla="*/ 0 w 740"/>
                  <a:gd name="T59" fmla="*/ 0 h 922"/>
                  <a:gd name="T60" fmla="*/ 0 w 740"/>
                  <a:gd name="T61" fmla="*/ 0 h 922"/>
                  <a:gd name="T62" fmla="*/ 0 w 740"/>
                  <a:gd name="T63" fmla="*/ 0 h 922"/>
                  <a:gd name="T64" fmla="*/ 0 w 740"/>
                  <a:gd name="T65" fmla="*/ 0 h 922"/>
                  <a:gd name="T66" fmla="*/ 0 w 740"/>
                  <a:gd name="T67" fmla="*/ 0 h 922"/>
                  <a:gd name="T68" fmla="*/ 0 w 740"/>
                  <a:gd name="T69" fmla="*/ 0 h 922"/>
                  <a:gd name="T70" fmla="*/ 0 w 740"/>
                  <a:gd name="T71" fmla="*/ 0 h 922"/>
                  <a:gd name="T72" fmla="*/ 0 w 740"/>
                  <a:gd name="T73" fmla="*/ 0 h 922"/>
                  <a:gd name="T74" fmla="*/ 0 w 740"/>
                  <a:gd name="T75" fmla="*/ 0 h 922"/>
                  <a:gd name="T76" fmla="*/ 0 w 740"/>
                  <a:gd name="T77" fmla="*/ 1 h 922"/>
                  <a:gd name="T78" fmla="*/ 0 w 740"/>
                  <a:gd name="T79" fmla="*/ 1 h 922"/>
                  <a:gd name="T80" fmla="*/ 0 w 740"/>
                  <a:gd name="T81" fmla="*/ 1 h 9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0" h="922">
                    <a:moveTo>
                      <a:pt x="0" y="888"/>
                    </a:moveTo>
                    <a:lnTo>
                      <a:pt x="53" y="922"/>
                    </a:lnTo>
                    <a:lnTo>
                      <a:pt x="144" y="860"/>
                    </a:lnTo>
                    <a:lnTo>
                      <a:pt x="250" y="869"/>
                    </a:lnTo>
                    <a:lnTo>
                      <a:pt x="293" y="903"/>
                    </a:lnTo>
                    <a:lnTo>
                      <a:pt x="399" y="879"/>
                    </a:lnTo>
                    <a:lnTo>
                      <a:pt x="528" y="884"/>
                    </a:lnTo>
                    <a:lnTo>
                      <a:pt x="620" y="840"/>
                    </a:lnTo>
                    <a:lnTo>
                      <a:pt x="658" y="778"/>
                    </a:lnTo>
                    <a:lnTo>
                      <a:pt x="634" y="754"/>
                    </a:lnTo>
                    <a:lnTo>
                      <a:pt x="562" y="720"/>
                    </a:lnTo>
                    <a:lnTo>
                      <a:pt x="572" y="644"/>
                    </a:lnTo>
                    <a:lnTo>
                      <a:pt x="596" y="576"/>
                    </a:lnTo>
                    <a:lnTo>
                      <a:pt x="653" y="572"/>
                    </a:lnTo>
                    <a:lnTo>
                      <a:pt x="711" y="562"/>
                    </a:lnTo>
                    <a:lnTo>
                      <a:pt x="740" y="485"/>
                    </a:lnTo>
                    <a:lnTo>
                      <a:pt x="696" y="437"/>
                    </a:lnTo>
                    <a:lnTo>
                      <a:pt x="648" y="389"/>
                    </a:lnTo>
                    <a:lnTo>
                      <a:pt x="586" y="356"/>
                    </a:lnTo>
                    <a:lnTo>
                      <a:pt x="528" y="375"/>
                    </a:lnTo>
                    <a:lnTo>
                      <a:pt x="442" y="404"/>
                    </a:lnTo>
                    <a:lnTo>
                      <a:pt x="389" y="375"/>
                    </a:lnTo>
                    <a:lnTo>
                      <a:pt x="404" y="303"/>
                    </a:lnTo>
                    <a:lnTo>
                      <a:pt x="428" y="245"/>
                    </a:lnTo>
                    <a:lnTo>
                      <a:pt x="471" y="216"/>
                    </a:lnTo>
                    <a:lnTo>
                      <a:pt x="514" y="231"/>
                    </a:lnTo>
                    <a:lnTo>
                      <a:pt x="586" y="188"/>
                    </a:lnTo>
                    <a:lnTo>
                      <a:pt x="562" y="120"/>
                    </a:lnTo>
                    <a:lnTo>
                      <a:pt x="562" y="48"/>
                    </a:lnTo>
                    <a:lnTo>
                      <a:pt x="500" y="39"/>
                    </a:lnTo>
                    <a:lnTo>
                      <a:pt x="432" y="34"/>
                    </a:lnTo>
                    <a:lnTo>
                      <a:pt x="360" y="15"/>
                    </a:lnTo>
                    <a:lnTo>
                      <a:pt x="293" y="0"/>
                    </a:lnTo>
                    <a:lnTo>
                      <a:pt x="173" y="87"/>
                    </a:lnTo>
                    <a:lnTo>
                      <a:pt x="96" y="197"/>
                    </a:lnTo>
                    <a:lnTo>
                      <a:pt x="68" y="303"/>
                    </a:lnTo>
                    <a:lnTo>
                      <a:pt x="58" y="432"/>
                    </a:lnTo>
                    <a:lnTo>
                      <a:pt x="63" y="533"/>
                    </a:lnTo>
                    <a:lnTo>
                      <a:pt x="63" y="692"/>
                    </a:lnTo>
                    <a:lnTo>
                      <a:pt x="20" y="807"/>
                    </a:lnTo>
                    <a:lnTo>
                      <a:pt x="0" y="888"/>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nvGrpSpPr>
              <p:cNvPr id="119" name="Group 315">
                <a:extLst>
                  <a:ext uri="{FF2B5EF4-FFF2-40B4-BE49-F238E27FC236}">
                    <a16:creationId xmlns:a16="http://schemas.microsoft.com/office/drawing/2014/main" id="{D704A463-089B-A5FE-C47F-E9C3471AB0B4}"/>
                  </a:ext>
                </a:extLst>
              </p:cNvPr>
              <p:cNvGrpSpPr/>
              <p:nvPr/>
            </p:nvGrpSpPr>
            <p:grpSpPr bwMode="auto">
              <a:xfrm>
                <a:off x="512" y="2456"/>
                <a:ext cx="12" cy="4"/>
                <a:chOff x="2478" y="4937"/>
                <a:chExt cx="10011" cy="3255"/>
              </a:xfrm>
            </p:grpSpPr>
            <p:sp>
              <p:nvSpPr>
                <p:cNvPr id="120" name="Freeform 316">
                  <a:extLst>
                    <a:ext uri="{FF2B5EF4-FFF2-40B4-BE49-F238E27FC236}">
                      <a16:creationId xmlns:a16="http://schemas.microsoft.com/office/drawing/2014/main" id="{9B314DFC-E095-27D1-662A-9D653FD63B26}"/>
                    </a:ext>
                  </a:extLst>
                </p:cNvPr>
                <p:cNvSpPr/>
                <p:nvPr/>
              </p:nvSpPr>
              <p:spPr bwMode="auto">
                <a:xfrm>
                  <a:off x="2478" y="5266"/>
                  <a:ext cx="9335" cy="2926"/>
                </a:xfrm>
                <a:custGeom>
                  <a:avLst/>
                  <a:gdLst>
                    <a:gd name="T0" fmla="*/ 2898 w 9335"/>
                    <a:gd name="T1" fmla="*/ 430 h 2926"/>
                    <a:gd name="T2" fmla="*/ 2285 w 9335"/>
                    <a:gd name="T3" fmla="*/ 503 h 2926"/>
                    <a:gd name="T4" fmla="*/ 1856 w 9335"/>
                    <a:gd name="T5" fmla="*/ 430 h 2926"/>
                    <a:gd name="T6" fmla="*/ 1408 w 9335"/>
                    <a:gd name="T7" fmla="*/ 476 h 2926"/>
                    <a:gd name="T8" fmla="*/ 914 w 9335"/>
                    <a:gd name="T9" fmla="*/ 741 h 2926"/>
                    <a:gd name="T10" fmla="*/ 1499 w 9335"/>
                    <a:gd name="T11" fmla="*/ 905 h 2926"/>
                    <a:gd name="T12" fmla="*/ 2112 w 9335"/>
                    <a:gd name="T13" fmla="*/ 942 h 2926"/>
                    <a:gd name="T14" fmla="*/ 2167 w 9335"/>
                    <a:gd name="T15" fmla="*/ 1006 h 2926"/>
                    <a:gd name="T16" fmla="*/ 1545 w 9335"/>
                    <a:gd name="T17" fmla="*/ 1006 h 2926"/>
                    <a:gd name="T18" fmla="*/ 951 w 9335"/>
                    <a:gd name="T19" fmla="*/ 933 h 2926"/>
                    <a:gd name="T20" fmla="*/ 457 w 9335"/>
                    <a:gd name="T21" fmla="*/ 1198 h 2926"/>
                    <a:gd name="T22" fmla="*/ 146 w 9335"/>
                    <a:gd name="T23" fmla="*/ 1417 h 2926"/>
                    <a:gd name="T24" fmla="*/ 36 w 9335"/>
                    <a:gd name="T25" fmla="*/ 1820 h 2926"/>
                    <a:gd name="T26" fmla="*/ 347 w 9335"/>
                    <a:gd name="T27" fmla="*/ 2094 h 2926"/>
                    <a:gd name="T28" fmla="*/ 1115 w 9335"/>
                    <a:gd name="T29" fmla="*/ 2140 h 2926"/>
                    <a:gd name="T30" fmla="*/ 1719 w 9335"/>
                    <a:gd name="T31" fmla="*/ 2396 h 2926"/>
                    <a:gd name="T32" fmla="*/ 1842 w 9335"/>
                    <a:gd name="T33" fmla="*/ 2780 h 2926"/>
                    <a:gd name="T34" fmla="*/ 2295 w 9335"/>
                    <a:gd name="T35" fmla="*/ 2917 h 2926"/>
                    <a:gd name="T36" fmla="*/ 2807 w 9335"/>
                    <a:gd name="T37" fmla="*/ 2771 h 2926"/>
                    <a:gd name="T38" fmla="*/ 3154 w 9335"/>
                    <a:gd name="T39" fmla="*/ 2743 h 2926"/>
                    <a:gd name="T40" fmla="*/ 3264 w 9335"/>
                    <a:gd name="T41" fmla="*/ 2277 h 2926"/>
                    <a:gd name="T42" fmla="*/ 4087 w 9335"/>
                    <a:gd name="T43" fmla="*/ 1929 h 2926"/>
                    <a:gd name="T44" fmla="*/ 4827 w 9335"/>
                    <a:gd name="T45" fmla="*/ 2131 h 2926"/>
                    <a:gd name="T46" fmla="*/ 5431 w 9335"/>
                    <a:gd name="T47" fmla="*/ 2451 h 2926"/>
                    <a:gd name="T48" fmla="*/ 5915 w 9335"/>
                    <a:gd name="T49" fmla="*/ 2588 h 2926"/>
                    <a:gd name="T50" fmla="*/ 6482 w 9335"/>
                    <a:gd name="T51" fmla="*/ 2359 h 2926"/>
                    <a:gd name="T52" fmla="*/ 7122 w 9335"/>
                    <a:gd name="T53" fmla="*/ 2323 h 2926"/>
                    <a:gd name="T54" fmla="*/ 7607 w 9335"/>
                    <a:gd name="T55" fmla="*/ 2524 h 2926"/>
                    <a:gd name="T56" fmla="*/ 7908 w 9335"/>
                    <a:gd name="T57" fmla="*/ 2414 h 2926"/>
                    <a:gd name="T58" fmla="*/ 8475 w 9335"/>
                    <a:gd name="T59" fmla="*/ 2121 h 2926"/>
                    <a:gd name="T60" fmla="*/ 9024 w 9335"/>
                    <a:gd name="T61" fmla="*/ 2103 h 2926"/>
                    <a:gd name="T62" fmla="*/ 9261 w 9335"/>
                    <a:gd name="T63" fmla="*/ 1765 h 2926"/>
                    <a:gd name="T64" fmla="*/ 9051 w 9335"/>
                    <a:gd name="T65" fmla="*/ 1701 h 2926"/>
                    <a:gd name="T66" fmla="*/ 8512 w 9335"/>
                    <a:gd name="T67" fmla="*/ 1408 h 2926"/>
                    <a:gd name="T68" fmla="*/ 8055 w 9335"/>
                    <a:gd name="T69" fmla="*/ 1646 h 2926"/>
                    <a:gd name="T70" fmla="*/ 7625 w 9335"/>
                    <a:gd name="T71" fmla="*/ 1655 h 2926"/>
                    <a:gd name="T72" fmla="*/ 7963 w 9335"/>
                    <a:gd name="T73" fmla="*/ 1381 h 2926"/>
                    <a:gd name="T74" fmla="*/ 7332 w 9335"/>
                    <a:gd name="T75" fmla="*/ 1390 h 2926"/>
                    <a:gd name="T76" fmla="*/ 6509 w 9335"/>
                    <a:gd name="T77" fmla="*/ 1509 h 2926"/>
                    <a:gd name="T78" fmla="*/ 6071 w 9335"/>
                    <a:gd name="T79" fmla="*/ 1244 h 2926"/>
                    <a:gd name="T80" fmla="*/ 5805 w 9335"/>
                    <a:gd name="T81" fmla="*/ 1619 h 2926"/>
                    <a:gd name="T82" fmla="*/ 5001 w 9335"/>
                    <a:gd name="T83" fmla="*/ 1390 h 2926"/>
                    <a:gd name="T84" fmla="*/ 4772 w 9335"/>
                    <a:gd name="T85" fmla="*/ 933 h 2926"/>
                    <a:gd name="T86" fmla="*/ 4681 w 9335"/>
                    <a:gd name="T87" fmla="*/ 576 h 2926"/>
                    <a:gd name="T88" fmla="*/ 4160 w 9335"/>
                    <a:gd name="T89" fmla="*/ 686 h 2926"/>
                    <a:gd name="T90" fmla="*/ 4297 w 9335"/>
                    <a:gd name="T91" fmla="*/ 64 h 2926"/>
                    <a:gd name="T92" fmla="*/ 3712 w 9335"/>
                    <a:gd name="T93" fmla="*/ 55 h 2926"/>
                    <a:gd name="T94" fmla="*/ 3291 w 9335"/>
                    <a:gd name="T95" fmla="*/ 101 h 29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335" h="2926">
                      <a:moveTo>
                        <a:pt x="3191" y="101"/>
                      </a:moveTo>
                      <a:lnTo>
                        <a:pt x="3044" y="201"/>
                      </a:lnTo>
                      <a:lnTo>
                        <a:pt x="2989" y="320"/>
                      </a:lnTo>
                      <a:lnTo>
                        <a:pt x="2898" y="430"/>
                      </a:lnTo>
                      <a:lnTo>
                        <a:pt x="2788" y="457"/>
                      </a:lnTo>
                      <a:lnTo>
                        <a:pt x="2615" y="540"/>
                      </a:lnTo>
                      <a:lnTo>
                        <a:pt x="2459" y="549"/>
                      </a:lnTo>
                      <a:lnTo>
                        <a:pt x="2285" y="503"/>
                      </a:lnTo>
                      <a:lnTo>
                        <a:pt x="2194" y="467"/>
                      </a:lnTo>
                      <a:lnTo>
                        <a:pt x="2057" y="503"/>
                      </a:lnTo>
                      <a:lnTo>
                        <a:pt x="1892" y="503"/>
                      </a:lnTo>
                      <a:lnTo>
                        <a:pt x="1856" y="430"/>
                      </a:lnTo>
                      <a:lnTo>
                        <a:pt x="1883" y="366"/>
                      </a:lnTo>
                      <a:lnTo>
                        <a:pt x="1773" y="357"/>
                      </a:lnTo>
                      <a:lnTo>
                        <a:pt x="1563" y="412"/>
                      </a:lnTo>
                      <a:lnTo>
                        <a:pt x="1408" y="476"/>
                      </a:lnTo>
                      <a:lnTo>
                        <a:pt x="1216" y="521"/>
                      </a:lnTo>
                      <a:lnTo>
                        <a:pt x="1051" y="595"/>
                      </a:lnTo>
                      <a:lnTo>
                        <a:pt x="896" y="677"/>
                      </a:lnTo>
                      <a:lnTo>
                        <a:pt x="914" y="741"/>
                      </a:lnTo>
                      <a:lnTo>
                        <a:pt x="1079" y="750"/>
                      </a:lnTo>
                      <a:lnTo>
                        <a:pt x="1234" y="759"/>
                      </a:lnTo>
                      <a:lnTo>
                        <a:pt x="1380" y="823"/>
                      </a:lnTo>
                      <a:lnTo>
                        <a:pt x="1499" y="905"/>
                      </a:lnTo>
                      <a:lnTo>
                        <a:pt x="1618" y="960"/>
                      </a:lnTo>
                      <a:lnTo>
                        <a:pt x="1792" y="942"/>
                      </a:lnTo>
                      <a:lnTo>
                        <a:pt x="1947" y="951"/>
                      </a:lnTo>
                      <a:lnTo>
                        <a:pt x="2112" y="942"/>
                      </a:lnTo>
                      <a:lnTo>
                        <a:pt x="2258" y="951"/>
                      </a:lnTo>
                      <a:lnTo>
                        <a:pt x="2340" y="1052"/>
                      </a:lnTo>
                      <a:lnTo>
                        <a:pt x="2304" y="1116"/>
                      </a:lnTo>
                      <a:lnTo>
                        <a:pt x="2167" y="1006"/>
                      </a:lnTo>
                      <a:lnTo>
                        <a:pt x="1975" y="1088"/>
                      </a:lnTo>
                      <a:lnTo>
                        <a:pt x="1810" y="1143"/>
                      </a:lnTo>
                      <a:lnTo>
                        <a:pt x="1691" y="1061"/>
                      </a:lnTo>
                      <a:lnTo>
                        <a:pt x="1545" y="1006"/>
                      </a:lnTo>
                      <a:lnTo>
                        <a:pt x="1417" y="942"/>
                      </a:lnTo>
                      <a:lnTo>
                        <a:pt x="1271" y="969"/>
                      </a:lnTo>
                      <a:lnTo>
                        <a:pt x="1097" y="969"/>
                      </a:lnTo>
                      <a:lnTo>
                        <a:pt x="951" y="933"/>
                      </a:lnTo>
                      <a:lnTo>
                        <a:pt x="777" y="933"/>
                      </a:lnTo>
                      <a:lnTo>
                        <a:pt x="658" y="1006"/>
                      </a:lnTo>
                      <a:lnTo>
                        <a:pt x="548" y="1079"/>
                      </a:lnTo>
                      <a:lnTo>
                        <a:pt x="457" y="1198"/>
                      </a:lnTo>
                      <a:lnTo>
                        <a:pt x="484" y="1317"/>
                      </a:lnTo>
                      <a:lnTo>
                        <a:pt x="365" y="1363"/>
                      </a:lnTo>
                      <a:lnTo>
                        <a:pt x="265" y="1317"/>
                      </a:lnTo>
                      <a:lnTo>
                        <a:pt x="146" y="1417"/>
                      </a:lnTo>
                      <a:lnTo>
                        <a:pt x="55" y="1372"/>
                      </a:lnTo>
                      <a:lnTo>
                        <a:pt x="36" y="1509"/>
                      </a:lnTo>
                      <a:lnTo>
                        <a:pt x="55" y="1655"/>
                      </a:lnTo>
                      <a:lnTo>
                        <a:pt x="36" y="1820"/>
                      </a:lnTo>
                      <a:lnTo>
                        <a:pt x="0" y="1975"/>
                      </a:lnTo>
                      <a:lnTo>
                        <a:pt x="73" y="2094"/>
                      </a:lnTo>
                      <a:lnTo>
                        <a:pt x="137" y="2158"/>
                      </a:lnTo>
                      <a:lnTo>
                        <a:pt x="347" y="2094"/>
                      </a:lnTo>
                      <a:lnTo>
                        <a:pt x="484" y="2131"/>
                      </a:lnTo>
                      <a:lnTo>
                        <a:pt x="576" y="2149"/>
                      </a:lnTo>
                      <a:lnTo>
                        <a:pt x="823" y="2149"/>
                      </a:lnTo>
                      <a:lnTo>
                        <a:pt x="1115" y="2140"/>
                      </a:lnTo>
                      <a:lnTo>
                        <a:pt x="1280" y="2185"/>
                      </a:lnTo>
                      <a:lnTo>
                        <a:pt x="1499" y="2249"/>
                      </a:lnTo>
                      <a:lnTo>
                        <a:pt x="1627" y="2304"/>
                      </a:lnTo>
                      <a:lnTo>
                        <a:pt x="1719" y="2396"/>
                      </a:lnTo>
                      <a:lnTo>
                        <a:pt x="1819" y="2487"/>
                      </a:lnTo>
                      <a:lnTo>
                        <a:pt x="1920" y="2542"/>
                      </a:lnTo>
                      <a:lnTo>
                        <a:pt x="1932" y="2654"/>
                      </a:lnTo>
                      <a:lnTo>
                        <a:pt x="1842" y="2780"/>
                      </a:lnTo>
                      <a:lnTo>
                        <a:pt x="1819" y="2908"/>
                      </a:lnTo>
                      <a:lnTo>
                        <a:pt x="1965" y="2926"/>
                      </a:lnTo>
                      <a:lnTo>
                        <a:pt x="2185" y="2899"/>
                      </a:lnTo>
                      <a:lnTo>
                        <a:pt x="2295" y="2917"/>
                      </a:lnTo>
                      <a:lnTo>
                        <a:pt x="2432" y="2899"/>
                      </a:lnTo>
                      <a:lnTo>
                        <a:pt x="2605" y="2862"/>
                      </a:lnTo>
                      <a:lnTo>
                        <a:pt x="2715" y="2871"/>
                      </a:lnTo>
                      <a:lnTo>
                        <a:pt x="2807" y="2771"/>
                      </a:lnTo>
                      <a:lnTo>
                        <a:pt x="2871" y="2798"/>
                      </a:lnTo>
                      <a:lnTo>
                        <a:pt x="2889" y="2899"/>
                      </a:lnTo>
                      <a:lnTo>
                        <a:pt x="2999" y="2862"/>
                      </a:lnTo>
                      <a:lnTo>
                        <a:pt x="3154" y="2743"/>
                      </a:lnTo>
                      <a:lnTo>
                        <a:pt x="3191" y="2643"/>
                      </a:lnTo>
                      <a:lnTo>
                        <a:pt x="3154" y="2551"/>
                      </a:lnTo>
                      <a:lnTo>
                        <a:pt x="3136" y="2451"/>
                      </a:lnTo>
                      <a:lnTo>
                        <a:pt x="3264" y="2277"/>
                      </a:lnTo>
                      <a:lnTo>
                        <a:pt x="3447" y="2140"/>
                      </a:lnTo>
                      <a:lnTo>
                        <a:pt x="3666" y="2057"/>
                      </a:lnTo>
                      <a:lnTo>
                        <a:pt x="3867" y="1966"/>
                      </a:lnTo>
                      <a:lnTo>
                        <a:pt x="4087" y="1929"/>
                      </a:lnTo>
                      <a:lnTo>
                        <a:pt x="4434" y="1966"/>
                      </a:lnTo>
                      <a:lnTo>
                        <a:pt x="4626" y="1966"/>
                      </a:lnTo>
                      <a:lnTo>
                        <a:pt x="4736" y="2048"/>
                      </a:lnTo>
                      <a:lnTo>
                        <a:pt x="4827" y="2131"/>
                      </a:lnTo>
                      <a:lnTo>
                        <a:pt x="4882" y="2268"/>
                      </a:lnTo>
                      <a:lnTo>
                        <a:pt x="5165" y="2350"/>
                      </a:lnTo>
                      <a:lnTo>
                        <a:pt x="5229" y="2441"/>
                      </a:lnTo>
                      <a:lnTo>
                        <a:pt x="5431" y="2451"/>
                      </a:lnTo>
                      <a:lnTo>
                        <a:pt x="5613" y="2478"/>
                      </a:lnTo>
                      <a:lnTo>
                        <a:pt x="5732" y="2460"/>
                      </a:lnTo>
                      <a:lnTo>
                        <a:pt x="5851" y="2487"/>
                      </a:lnTo>
                      <a:lnTo>
                        <a:pt x="5915" y="2588"/>
                      </a:lnTo>
                      <a:lnTo>
                        <a:pt x="6098" y="2588"/>
                      </a:lnTo>
                      <a:lnTo>
                        <a:pt x="6189" y="2551"/>
                      </a:lnTo>
                      <a:lnTo>
                        <a:pt x="6226" y="2496"/>
                      </a:lnTo>
                      <a:lnTo>
                        <a:pt x="6482" y="2359"/>
                      </a:lnTo>
                      <a:lnTo>
                        <a:pt x="6656" y="2377"/>
                      </a:lnTo>
                      <a:lnTo>
                        <a:pt x="6775" y="2460"/>
                      </a:lnTo>
                      <a:lnTo>
                        <a:pt x="6976" y="2377"/>
                      </a:lnTo>
                      <a:lnTo>
                        <a:pt x="7122" y="2323"/>
                      </a:lnTo>
                      <a:lnTo>
                        <a:pt x="7241" y="2359"/>
                      </a:lnTo>
                      <a:lnTo>
                        <a:pt x="7351" y="2524"/>
                      </a:lnTo>
                      <a:lnTo>
                        <a:pt x="7515" y="2533"/>
                      </a:lnTo>
                      <a:lnTo>
                        <a:pt x="7607" y="2524"/>
                      </a:lnTo>
                      <a:lnTo>
                        <a:pt x="7707" y="2624"/>
                      </a:lnTo>
                      <a:lnTo>
                        <a:pt x="7725" y="2707"/>
                      </a:lnTo>
                      <a:lnTo>
                        <a:pt x="7826" y="2569"/>
                      </a:lnTo>
                      <a:lnTo>
                        <a:pt x="7908" y="2414"/>
                      </a:lnTo>
                      <a:lnTo>
                        <a:pt x="8055" y="2387"/>
                      </a:lnTo>
                      <a:lnTo>
                        <a:pt x="8283" y="2341"/>
                      </a:lnTo>
                      <a:lnTo>
                        <a:pt x="8356" y="2240"/>
                      </a:lnTo>
                      <a:lnTo>
                        <a:pt x="8475" y="2121"/>
                      </a:lnTo>
                      <a:lnTo>
                        <a:pt x="8621" y="2140"/>
                      </a:lnTo>
                      <a:lnTo>
                        <a:pt x="8704" y="2204"/>
                      </a:lnTo>
                      <a:lnTo>
                        <a:pt x="8850" y="2140"/>
                      </a:lnTo>
                      <a:lnTo>
                        <a:pt x="9024" y="2103"/>
                      </a:lnTo>
                      <a:lnTo>
                        <a:pt x="9069" y="1966"/>
                      </a:lnTo>
                      <a:lnTo>
                        <a:pt x="9170" y="1939"/>
                      </a:lnTo>
                      <a:lnTo>
                        <a:pt x="9225" y="1884"/>
                      </a:lnTo>
                      <a:lnTo>
                        <a:pt x="9261" y="1765"/>
                      </a:lnTo>
                      <a:lnTo>
                        <a:pt x="9335" y="1701"/>
                      </a:lnTo>
                      <a:lnTo>
                        <a:pt x="9225" y="1628"/>
                      </a:lnTo>
                      <a:lnTo>
                        <a:pt x="9188" y="1710"/>
                      </a:lnTo>
                      <a:lnTo>
                        <a:pt x="9051" y="1701"/>
                      </a:lnTo>
                      <a:lnTo>
                        <a:pt x="8914" y="1573"/>
                      </a:lnTo>
                      <a:lnTo>
                        <a:pt x="8786" y="1472"/>
                      </a:lnTo>
                      <a:lnTo>
                        <a:pt x="8631" y="1417"/>
                      </a:lnTo>
                      <a:lnTo>
                        <a:pt x="8512" y="1408"/>
                      </a:lnTo>
                      <a:lnTo>
                        <a:pt x="8338" y="1344"/>
                      </a:lnTo>
                      <a:lnTo>
                        <a:pt x="8164" y="1299"/>
                      </a:lnTo>
                      <a:lnTo>
                        <a:pt x="8100" y="1472"/>
                      </a:lnTo>
                      <a:lnTo>
                        <a:pt x="8055" y="1646"/>
                      </a:lnTo>
                      <a:lnTo>
                        <a:pt x="7936" y="1756"/>
                      </a:lnTo>
                      <a:lnTo>
                        <a:pt x="7716" y="1801"/>
                      </a:lnTo>
                      <a:lnTo>
                        <a:pt x="7607" y="1747"/>
                      </a:lnTo>
                      <a:lnTo>
                        <a:pt x="7625" y="1655"/>
                      </a:lnTo>
                      <a:lnTo>
                        <a:pt x="7771" y="1591"/>
                      </a:lnTo>
                      <a:lnTo>
                        <a:pt x="7771" y="1527"/>
                      </a:lnTo>
                      <a:lnTo>
                        <a:pt x="7945" y="1518"/>
                      </a:lnTo>
                      <a:lnTo>
                        <a:pt x="7963" y="1381"/>
                      </a:lnTo>
                      <a:lnTo>
                        <a:pt x="7908" y="1244"/>
                      </a:lnTo>
                      <a:lnTo>
                        <a:pt x="7789" y="1235"/>
                      </a:lnTo>
                      <a:lnTo>
                        <a:pt x="7671" y="1308"/>
                      </a:lnTo>
                      <a:lnTo>
                        <a:pt x="7332" y="1390"/>
                      </a:lnTo>
                      <a:lnTo>
                        <a:pt x="7159" y="1436"/>
                      </a:lnTo>
                      <a:lnTo>
                        <a:pt x="6921" y="1527"/>
                      </a:lnTo>
                      <a:lnTo>
                        <a:pt x="6747" y="1491"/>
                      </a:lnTo>
                      <a:lnTo>
                        <a:pt x="6509" y="1509"/>
                      </a:lnTo>
                      <a:lnTo>
                        <a:pt x="6299" y="1527"/>
                      </a:lnTo>
                      <a:lnTo>
                        <a:pt x="6208" y="1445"/>
                      </a:lnTo>
                      <a:lnTo>
                        <a:pt x="6125" y="1363"/>
                      </a:lnTo>
                      <a:lnTo>
                        <a:pt x="6071" y="1244"/>
                      </a:lnTo>
                      <a:lnTo>
                        <a:pt x="5924" y="1216"/>
                      </a:lnTo>
                      <a:lnTo>
                        <a:pt x="5833" y="1353"/>
                      </a:lnTo>
                      <a:lnTo>
                        <a:pt x="5824" y="1463"/>
                      </a:lnTo>
                      <a:lnTo>
                        <a:pt x="5805" y="1619"/>
                      </a:lnTo>
                      <a:lnTo>
                        <a:pt x="5650" y="1637"/>
                      </a:lnTo>
                      <a:lnTo>
                        <a:pt x="5440" y="1555"/>
                      </a:lnTo>
                      <a:lnTo>
                        <a:pt x="5165" y="1454"/>
                      </a:lnTo>
                      <a:lnTo>
                        <a:pt x="5001" y="1390"/>
                      </a:lnTo>
                      <a:lnTo>
                        <a:pt x="4845" y="1289"/>
                      </a:lnTo>
                      <a:lnTo>
                        <a:pt x="4727" y="1180"/>
                      </a:lnTo>
                      <a:lnTo>
                        <a:pt x="4699" y="1024"/>
                      </a:lnTo>
                      <a:lnTo>
                        <a:pt x="4772" y="933"/>
                      </a:lnTo>
                      <a:lnTo>
                        <a:pt x="4891" y="823"/>
                      </a:lnTo>
                      <a:lnTo>
                        <a:pt x="4836" y="759"/>
                      </a:lnTo>
                      <a:lnTo>
                        <a:pt x="4736" y="704"/>
                      </a:lnTo>
                      <a:lnTo>
                        <a:pt x="4681" y="576"/>
                      </a:lnTo>
                      <a:lnTo>
                        <a:pt x="4562" y="558"/>
                      </a:lnTo>
                      <a:lnTo>
                        <a:pt x="4397" y="604"/>
                      </a:lnTo>
                      <a:lnTo>
                        <a:pt x="4279" y="668"/>
                      </a:lnTo>
                      <a:lnTo>
                        <a:pt x="4160" y="686"/>
                      </a:lnTo>
                      <a:lnTo>
                        <a:pt x="4123" y="531"/>
                      </a:lnTo>
                      <a:lnTo>
                        <a:pt x="4160" y="375"/>
                      </a:lnTo>
                      <a:lnTo>
                        <a:pt x="4260" y="211"/>
                      </a:lnTo>
                      <a:lnTo>
                        <a:pt x="4297" y="64"/>
                      </a:lnTo>
                      <a:lnTo>
                        <a:pt x="4114" y="37"/>
                      </a:lnTo>
                      <a:lnTo>
                        <a:pt x="3986" y="28"/>
                      </a:lnTo>
                      <a:lnTo>
                        <a:pt x="3849" y="0"/>
                      </a:lnTo>
                      <a:lnTo>
                        <a:pt x="3712" y="55"/>
                      </a:lnTo>
                      <a:lnTo>
                        <a:pt x="3675" y="110"/>
                      </a:lnTo>
                      <a:lnTo>
                        <a:pt x="3538" y="137"/>
                      </a:lnTo>
                      <a:lnTo>
                        <a:pt x="3428" y="156"/>
                      </a:lnTo>
                      <a:lnTo>
                        <a:pt x="3291" y="101"/>
                      </a:lnTo>
                      <a:lnTo>
                        <a:pt x="3191" y="101"/>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121" name="Freeform 317">
                  <a:extLst>
                    <a:ext uri="{FF2B5EF4-FFF2-40B4-BE49-F238E27FC236}">
                      <a16:creationId xmlns:a16="http://schemas.microsoft.com/office/drawing/2014/main" id="{0333872C-3C08-A1E3-E304-CBB74E6CCF1F}"/>
                    </a:ext>
                  </a:extLst>
                </p:cNvPr>
                <p:cNvSpPr/>
                <p:nvPr/>
              </p:nvSpPr>
              <p:spPr bwMode="auto">
                <a:xfrm>
                  <a:off x="10752" y="4937"/>
                  <a:ext cx="1737" cy="1545"/>
                </a:xfrm>
                <a:custGeom>
                  <a:avLst/>
                  <a:gdLst>
                    <a:gd name="T0" fmla="*/ 1125 w 1737"/>
                    <a:gd name="T1" fmla="*/ 119 h 1545"/>
                    <a:gd name="T2" fmla="*/ 1015 w 1737"/>
                    <a:gd name="T3" fmla="*/ 210 h 1545"/>
                    <a:gd name="T4" fmla="*/ 887 w 1737"/>
                    <a:gd name="T5" fmla="*/ 357 h 1545"/>
                    <a:gd name="T6" fmla="*/ 786 w 1737"/>
                    <a:gd name="T7" fmla="*/ 549 h 1545"/>
                    <a:gd name="T8" fmla="*/ 686 w 1737"/>
                    <a:gd name="T9" fmla="*/ 759 h 1545"/>
                    <a:gd name="T10" fmla="*/ 530 w 1737"/>
                    <a:gd name="T11" fmla="*/ 896 h 1545"/>
                    <a:gd name="T12" fmla="*/ 421 w 1737"/>
                    <a:gd name="T13" fmla="*/ 997 h 1545"/>
                    <a:gd name="T14" fmla="*/ 338 w 1737"/>
                    <a:gd name="T15" fmla="*/ 905 h 1545"/>
                    <a:gd name="T16" fmla="*/ 274 w 1737"/>
                    <a:gd name="T17" fmla="*/ 905 h 1545"/>
                    <a:gd name="T18" fmla="*/ 256 w 1737"/>
                    <a:gd name="T19" fmla="*/ 1033 h 1545"/>
                    <a:gd name="T20" fmla="*/ 165 w 1737"/>
                    <a:gd name="T21" fmla="*/ 1143 h 1545"/>
                    <a:gd name="T22" fmla="*/ 0 w 1737"/>
                    <a:gd name="T23" fmla="*/ 1207 h 1545"/>
                    <a:gd name="T24" fmla="*/ 183 w 1737"/>
                    <a:gd name="T25" fmla="*/ 1280 h 1545"/>
                    <a:gd name="T26" fmla="*/ 238 w 1737"/>
                    <a:gd name="T27" fmla="*/ 1426 h 1545"/>
                    <a:gd name="T28" fmla="*/ 293 w 1737"/>
                    <a:gd name="T29" fmla="*/ 1545 h 1545"/>
                    <a:gd name="T30" fmla="*/ 411 w 1737"/>
                    <a:gd name="T31" fmla="*/ 1454 h 1545"/>
                    <a:gd name="T32" fmla="*/ 448 w 1737"/>
                    <a:gd name="T33" fmla="*/ 1353 h 1545"/>
                    <a:gd name="T34" fmla="*/ 567 w 1737"/>
                    <a:gd name="T35" fmla="*/ 1189 h 1545"/>
                    <a:gd name="T36" fmla="*/ 622 w 1737"/>
                    <a:gd name="T37" fmla="*/ 1033 h 1545"/>
                    <a:gd name="T38" fmla="*/ 722 w 1737"/>
                    <a:gd name="T39" fmla="*/ 896 h 1545"/>
                    <a:gd name="T40" fmla="*/ 869 w 1737"/>
                    <a:gd name="T41" fmla="*/ 750 h 1545"/>
                    <a:gd name="T42" fmla="*/ 987 w 1737"/>
                    <a:gd name="T43" fmla="*/ 631 h 1545"/>
                    <a:gd name="T44" fmla="*/ 1115 w 1737"/>
                    <a:gd name="T45" fmla="*/ 549 h 1545"/>
                    <a:gd name="T46" fmla="*/ 1243 w 1737"/>
                    <a:gd name="T47" fmla="*/ 485 h 1545"/>
                    <a:gd name="T48" fmla="*/ 1381 w 1737"/>
                    <a:gd name="T49" fmla="*/ 448 h 1545"/>
                    <a:gd name="T50" fmla="*/ 1472 w 1737"/>
                    <a:gd name="T51" fmla="*/ 384 h 1545"/>
                    <a:gd name="T52" fmla="*/ 1591 w 1737"/>
                    <a:gd name="T53" fmla="*/ 329 h 1545"/>
                    <a:gd name="T54" fmla="*/ 1737 w 1737"/>
                    <a:gd name="T55" fmla="*/ 311 h 1545"/>
                    <a:gd name="T56" fmla="*/ 1627 w 1737"/>
                    <a:gd name="T57" fmla="*/ 119 h 1545"/>
                    <a:gd name="T58" fmla="*/ 1472 w 1737"/>
                    <a:gd name="T59" fmla="*/ 0 h 1545"/>
                    <a:gd name="T60" fmla="*/ 1298 w 1737"/>
                    <a:gd name="T61" fmla="*/ 37 h 1545"/>
                    <a:gd name="T62" fmla="*/ 1125 w 1737"/>
                    <a:gd name="T63" fmla="*/ 119 h 1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37" h="1545">
                      <a:moveTo>
                        <a:pt x="1125" y="119"/>
                      </a:moveTo>
                      <a:lnTo>
                        <a:pt x="1015" y="210"/>
                      </a:lnTo>
                      <a:lnTo>
                        <a:pt x="887" y="357"/>
                      </a:lnTo>
                      <a:lnTo>
                        <a:pt x="786" y="549"/>
                      </a:lnTo>
                      <a:lnTo>
                        <a:pt x="686" y="759"/>
                      </a:lnTo>
                      <a:lnTo>
                        <a:pt x="530" y="896"/>
                      </a:lnTo>
                      <a:lnTo>
                        <a:pt x="421" y="997"/>
                      </a:lnTo>
                      <a:lnTo>
                        <a:pt x="338" y="905"/>
                      </a:lnTo>
                      <a:lnTo>
                        <a:pt x="274" y="905"/>
                      </a:lnTo>
                      <a:lnTo>
                        <a:pt x="256" y="1033"/>
                      </a:lnTo>
                      <a:lnTo>
                        <a:pt x="165" y="1143"/>
                      </a:lnTo>
                      <a:lnTo>
                        <a:pt x="0" y="1207"/>
                      </a:lnTo>
                      <a:lnTo>
                        <a:pt x="183" y="1280"/>
                      </a:lnTo>
                      <a:lnTo>
                        <a:pt x="238" y="1426"/>
                      </a:lnTo>
                      <a:lnTo>
                        <a:pt x="293" y="1545"/>
                      </a:lnTo>
                      <a:lnTo>
                        <a:pt x="411" y="1454"/>
                      </a:lnTo>
                      <a:lnTo>
                        <a:pt x="448" y="1353"/>
                      </a:lnTo>
                      <a:lnTo>
                        <a:pt x="567" y="1189"/>
                      </a:lnTo>
                      <a:lnTo>
                        <a:pt x="622" y="1033"/>
                      </a:lnTo>
                      <a:lnTo>
                        <a:pt x="722" y="896"/>
                      </a:lnTo>
                      <a:lnTo>
                        <a:pt x="869" y="750"/>
                      </a:lnTo>
                      <a:lnTo>
                        <a:pt x="987" y="631"/>
                      </a:lnTo>
                      <a:lnTo>
                        <a:pt x="1115" y="549"/>
                      </a:lnTo>
                      <a:lnTo>
                        <a:pt x="1243" y="485"/>
                      </a:lnTo>
                      <a:lnTo>
                        <a:pt x="1381" y="448"/>
                      </a:lnTo>
                      <a:lnTo>
                        <a:pt x="1472" y="384"/>
                      </a:lnTo>
                      <a:lnTo>
                        <a:pt x="1591" y="329"/>
                      </a:lnTo>
                      <a:lnTo>
                        <a:pt x="1737" y="311"/>
                      </a:lnTo>
                      <a:lnTo>
                        <a:pt x="1627" y="119"/>
                      </a:lnTo>
                      <a:lnTo>
                        <a:pt x="1472" y="0"/>
                      </a:lnTo>
                      <a:lnTo>
                        <a:pt x="1298" y="37"/>
                      </a:lnTo>
                      <a:lnTo>
                        <a:pt x="1125" y="119"/>
                      </a:lnTo>
                      <a:close/>
                    </a:path>
                  </a:pathLst>
                </a:custGeom>
                <a:solidFill>
                  <a:srgbClr val="C4B79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grpSp>
        </p:grpSp>
        <p:sp>
          <p:nvSpPr>
            <p:cNvPr id="51" name="Freeform 4">
              <a:extLst>
                <a:ext uri="{FF2B5EF4-FFF2-40B4-BE49-F238E27FC236}">
                  <a16:creationId xmlns:a16="http://schemas.microsoft.com/office/drawing/2014/main" id="{0F923987-B805-0DEC-A73A-29A7913FDC41}"/>
                </a:ext>
              </a:extLst>
            </p:cNvPr>
            <p:cNvSpPr/>
            <p:nvPr/>
          </p:nvSpPr>
          <p:spPr bwMode="auto">
            <a:xfrm>
              <a:off x="1866574" y="4247914"/>
              <a:ext cx="686678" cy="628842"/>
            </a:xfrm>
            <a:custGeom>
              <a:avLst/>
              <a:gdLst>
                <a:gd name="T0" fmla="*/ 138 w 2324"/>
                <a:gd name="T1" fmla="*/ 10 h 2186"/>
                <a:gd name="T2" fmla="*/ 167 w 2324"/>
                <a:gd name="T3" fmla="*/ 43 h 2186"/>
                <a:gd name="T4" fmla="*/ 204 w 2324"/>
                <a:gd name="T5" fmla="*/ 39 h 2186"/>
                <a:gd name="T6" fmla="*/ 255 w 2324"/>
                <a:gd name="T7" fmla="*/ 37 h 2186"/>
                <a:gd name="T8" fmla="*/ 273 w 2324"/>
                <a:gd name="T9" fmla="*/ 92 h 2186"/>
                <a:gd name="T10" fmla="*/ 303 w 2324"/>
                <a:gd name="T11" fmla="*/ 129 h 2186"/>
                <a:gd name="T12" fmla="*/ 365 w 2324"/>
                <a:gd name="T13" fmla="*/ 189 h 2186"/>
                <a:gd name="T14" fmla="*/ 389 w 2324"/>
                <a:gd name="T15" fmla="*/ 225 h 2186"/>
                <a:gd name="T16" fmla="*/ 429 w 2324"/>
                <a:gd name="T17" fmla="*/ 229 h 2186"/>
                <a:gd name="T18" fmla="*/ 461 w 2324"/>
                <a:gd name="T19" fmla="*/ 210 h 2186"/>
                <a:gd name="T20" fmla="*/ 465 w 2324"/>
                <a:gd name="T21" fmla="*/ 220 h 2186"/>
                <a:gd name="T22" fmla="*/ 447 w 2324"/>
                <a:gd name="T23" fmla="*/ 236 h 2186"/>
                <a:gd name="T24" fmla="*/ 437 w 2324"/>
                <a:gd name="T25" fmla="*/ 256 h 2186"/>
                <a:gd name="T26" fmla="*/ 435 w 2324"/>
                <a:gd name="T27" fmla="*/ 268 h 2186"/>
                <a:gd name="T28" fmla="*/ 420 w 2324"/>
                <a:gd name="T29" fmla="*/ 272 h 2186"/>
                <a:gd name="T30" fmla="*/ 406 w 2324"/>
                <a:gd name="T31" fmla="*/ 280 h 2186"/>
                <a:gd name="T32" fmla="*/ 390 w 2324"/>
                <a:gd name="T33" fmla="*/ 294 h 2186"/>
                <a:gd name="T34" fmla="*/ 373 w 2324"/>
                <a:gd name="T35" fmla="*/ 300 h 2186"/>
                <a:gd name="T36" fmla="*/ 365 w 2324"/>
                <a:gd name="T37" fmla="*/ 309 h 2186"/>
                <a:gd name="T38" fmla="*/ 339 w 2324"/>
                <a:gd name="T39" fmla="*/ 300 h 2186"/>
                <a:gd name="T40" fmla="*/ 324 w 2324"/>
                <a:gd name="T41" fmla="*/ 308 h 2186"/>
                <a:gd name="T42" fmla="*/ 333 w 2324"/>
                <a:gd name="T43" fmla="*/ 322 h 2186"/>
                <a:gd name="T44" fmla="*/ 343 w 2324"/>
                <a:gd name="T45" fmla="*/ 330 h 2186"/>
                <a:gd name="T46" fmla="*/ 332 w 2324"/>
                <a:gd name="T47" fmla="*/ 337 h 2186"/>
                <a:gd name="T48" fmla="*/ 318 w 2324"/>
                <a:gd name="T49" fmla="*/ 330 h 2186"/>
                <a:gd name="T50" fmla="*/ 306 w 2324"/>
                <a:gd name="T51" fmla="*/ 316 h 2186"/>
                <a:gd name="T52" fmla="*/ 291 w 2324"/>
                <a:gd name="T53" fmla="*/ 320 h 2186"/>
                <a:gd name="T54" fmla="*/ 288 w 2324"/>
                <a:gd name="T55" fmla="*/ 336 h 2186"/>
                <a:gd name="T56" fmla="*/ 277 w 2324"/>
                <a:gd name="T57" fmla="*/ 354 h 2186"/>
                <a:gd name="T58" fmla="*/ 256 w 2324"/>
                <a:gd name="T59" fmla="*/ 346 h 2186"/>
                <a:gd name="T60" fmla="*/ 238 w 2324"/>
                <a:gd name="T61" fmla="*/ 355 h 2186"/>
                <a:gd name="T62" fmla="*/ 220 w 2324"/>
                <a:gd name="T63" fmla="*/ 362 h 2186"/>
                <a:gd name="T64" fmla="*/ 199 w 2324"/>
                <a:gd name="T65" fmla="*/ 369 h 2186"/>
                <a:gd name="T66" fmla="*/ 201 w 2324"/>
                <a:gd name="T67" fmla="*/ 391 h 2186"/>
                <a:gd name="T68" fmla="*/ 184 w 2324"/>
                <a:gd name="T69" fmla="*/ 397 h 2186"/>
                <a:gd name="T70" fmla="*/ 169 w 2324"/>
                <a:gd name="T71" fmla="*/ 405 h 2186"/>
                <a:gd name="T72" fmla="*/ 161 w 2324"/>
                <a:gd name="T73" fmla="*/ 408 h 2186"/>
                <a:gd name="T74" fmla="*/ 147 w 2324"/>
                <a:gd name="T75" fmla="*/ 420 h 2186"/>
                <a:gd name="T76" fmla="*/ 130 w 2324"/>
                <a:gd name="T77" fmla="*/ 417 h 2186"/>
                <a:gd name="T78" fmla="*/ 114 w 2324"/>
                <a:gd name="T79" fmla="*/ 415 h 2186"/>
                <a:gd name="T80" fmla="*/ 100 w 2324"/>
                <a:gd name="T81" fmla="*/ 422 h 2186"/>
                <a:gd name="T82" fmla="*/ 90 w 2324"/>
                <a:gd name="T83" fmla="*/ 432 h 2186"/>
                <a:gd name="T84" fmla="*/ 75 w 2324"/>
                <a:gd name="T85" fmla="*/ 433 h 2186"/>
                <a:gd name="T86" fmla="*/ 55 w 2324"/>
                <a:gd name="T87" fmla="*/ 436 h 2186"/>
                <a:gd name="T88" fmla="*/ 29 w 2324"/>
                <a:gd name="T89" fmla="*/ 433 h 2186"/>
                <a:gd name="T90" fmla="*/ 17 w 2324"/>
                <a:gd name="T91" fmla="*/ 426 h 2186"/>
                <a:gd name="T92" fmla="*/ 29 w 2324"/>
                <a:gd name="T93" fmla="*/ 393 h 2186"/>
                <a:gd name="T94" fmla="*/ 17 w 2324"/>
                <a:gd name="T95" fmla="*/ 369 h 2186"/>
                <a:gd name="T96" fmla="*/ 20 w 2324"/>
                <a:gd name="T97" fmla="*/ 313 h 2186"/>
                <a:gd name="T98" fmla="*/ 13 w 2324"/>
                <a:gd name="T99" fmla="*/ 286 h 2186"/>
                <a:gd name="T100" fmla="*/ 14 w 2324"/>
                <a:gd name="T101" fmla="*/ 252 h 2186"/>
                <a:gd name="T102" fmla="*/ 41 w 2324"/>
                <a:gd name="T103" fmla="*/ 217 h 2186"/>
                <a:gd name="T104" fmla="*/ 29 w 2324"/>
                <a:gd name="T105" fmla="*/ 175 h 2186"/>
                <a:gd name="T106" fmla="*/ 47 w 2324"/>
                <a:gd name="T107" fmla="*/ 142 h 2186"/>
                <a:gd name="T108" fmla="*/ 45 w 2324"/>
                <a:gd name="T109" fmla="*/ 97 h 2186"/>
                <a:gd name="T110" fmla="*/ 62 w 2324"/>
                <a:gd name="T111" fmla="*/ 63 h 2186"/>
                <a:gd name="T112" fmla="*/ 104 w 2324"/>
                <a:gd name="T113" fmla="*/ 48 h 2186"/>
                <a:gd name="T114" fmla="*/ 110 w 2324"/>
                <a:gd name="T115" fmla="*/ 0 h 21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324" h="2186">
                  <a:moveTo>
                    <a:pt x="549" y="0"/>
                  </a:moveTo>
                  <a:lnTo>
                    <a:pt x="690" y="48"/>
                  </a:lnTo>
                  <a:lnTo>
                    <a:pt x="775" y="106"/>
                  </a:lnTo>
                  <a:lnTo>
                    <a:pt x="835" y="217"/>
                  </a:lnTo>
                  <a:lnTo>
                    <a:pt x="999" y="241"/>
                  </a:lnTo>
                  <a:lnTo>
                    <a:pt x="1018" y="196"/>
                  </a:lnTo>
                  <a:lnTo>
                    <a:pt x="1159" y="201"/>
                  </a:lnTo>
                  <a:lnTo>
                    <a:pt x="1276" y="186"/>
                  </a:lnTo>
                  <a:lnTo>
                    <a:pt x="1390" y="262"/>
                  </a:lnTo>
                  <a:lnTo>
                    <a:pt x="1363" y="459"/>
                  </a:lnTo>
                  <a:lnTo>
                    <a:pt x="1394" y="616"/>
                  </a:lnTo>
                  <a:lnTo>
                    <a:pt x="1516" y="645"/>
                  </a:lnTo>
                  <a:lnTo>
                    <a:pt x="1755" y="753"/>
                  </a:lnTo>
                  <a:lnTo>
                    <a:pt x="1825" y="946"/>
                  </a:lnTo>
                  <a:lnTo>
                    <a:pt x="1903" y="933"/>
                  </a:lnTo>
                  <a:lnTo>
                    <a:pt x="1944" y="1128"/>
                  </a:lnTo>
                  <a:lnTo>
                    <a:pt x="2050" y="1101"/>
                  </a:lnTo>
                  <a:lnTo>
                    <a:pt x="2145" y="1147"/>
                  </a:lnTo>
                  <a:lnTo>
                    <a:pt x="2242" y="1126"/>
                  </a:lnTo>
                  <a:lnTo>
                    <a:pt x="2306" y="1051"/>
                  </a:lnTo>
                  <a:lnTo>
                    <a:pt x="2324" y="1047"/>
                  </a:lnTo>
                  <a:lnTo>
                    <a:pt x="2322" y="1100"/>
                  </a:lnTo>
                  <a:cubicBezTo>
                    <a:pt x="2320" y="1114"/>
                    <a:pt x="2316" y="1120"/>
                    <a:pt x="2313" y="1130"/>
                  </a:cubicBezTo>
                  <a:lnTo>
                    <a:pt x="2235" y="1181"/>
                  </a:lnTo>
                  <a:cubicBezTo>
                    <a:pt x="2229" y="1195"/>
                    <a:pt x="2223" y="1209"/>
                    <a:pt x="2217" y="1223"/>
                  </a:cubicBezTo>
                  <a:lnTo>
                    <a:pt x="2184" y="1280"/>
                  </a:lnTo>
                  <a:cubicBezTo>
                    <a:pt x="2190" y="1289"/>
                    <a:pt x="2196" y="1298"/>
                    <a:pt x="2202" y="1307"/>
                  </a:cubicBezTo>
                  <a:cubicBezTo>
                    <a:pt x="2193" y="1318"/>
                    <a:pt x="2184" y="1329"/>
                    <a:pt x="2175" y="1340"/>
                  </a:cubicBezTo>
                  <a:lnTo>
                    <a:pt x="2133" y="1373"/>
                  </a:lnTo>
                  <a:cubicBezTo>
                    <a:pt x="2121" y="1369"/>
                    <a:pt x="2109" y="1365"/>
                    <a:pt x="2097" y="1361"/>
                  </a:cubicBezTo>
                  <a:cubicBezTo>
                    <a:pt x="2092" y="1370"/>
                    <a:pt x="2087" y="1379"/>
                    <a:pt x="2082" y="1388"/>
                  </a:cubicBezTo>
                  <a:lnTo>
                    <a:pt x="2028" y="1403"/>
                  </a:lnTo>
                  <a:lnTo>
                    <a:pt x="2016" y="1451"/>
                  </a:lnTo>
                  <a:lnTo>
                    <a:pt x="1950" y="1472"/>
                  </a:lnTo>
                  <a:lnTo>
                    <a:pt x="1884" y="1463"/>
                  </a:lnTo>
                  <a:cubicBezTo>
                    <a:pt x="1878" y="1475"/>
                    <a:pt x="1872" y="1487"/>
                    <a:pt x="1866" y="1499"/>
                  </a:cubicBezTo>
                  <a:cubicBezTo>
                    <a:pt x="1863" y="1521"/>
                    <a:pt x="1860" y="1543"/>
                    <a:pt x="1857" y="1565"/>
                  </a:cubicBezTo>
                  <a:lnTo>
                    <a:pt x="1824" y="1544"/>
                  </a:lnTo>
                  <a:lnTo>
                    <a:pt x="1758" y="1526"/>
                  </a:lnTo>
                  <a:lnTo>
                    <a:pt x="1695" y="1499"/>
                  </a:lnTo>
                  <a:cubicBezTo>
                    <a:pt x="1685" y="1514"/>
                    <a:pt x="1675" y="1529"/>
                    <a:pt x="1665" y="1544"/>
                  </a:cubicBezTo>
                  <a:lnTo>
                    <a:pt x="1617" y="1541"/>
                  </a:lnTo>
                  <a:cubicBezTo>
                    <a:pt x="1618" y="1557"/>
                    <a:pt x="1619" y="1573"/>
                    <a:pt x="1620" y="1589"/>
                  </a:cubicBezTo>
                  <a:lnTo>
                    <a:pt x="1665" y="1613"/>
                  </a:lnTo>
                  <a:lnTo>
                    <a:pt x="1704" y="1601"/>
                  </a:lnTo>
                  <a:cubicBezTo>
                    <a:pt x="1707" y="1617"/>
                    <a:pt x="1710" y="1633"/>
                    <a:pt x="1713" y="1649"/>
                  </a:cubicBezTo>
                  <a:cubicBezTo>
                    <a:pt x="1718" y="1664"/>
                    <a:pt x="1723" y="1679"/>
                    <a:pt x="1728" y="1694"/>
                  </a:cubicBezTo>
                  <a:lnTo>
                    <a:pt x="1659" y="1688"/>
                  </a:lnTo>
                  <a:lnTo>
                    <a:pt x="1617" y="1676"/>
                  </a:lnTo>
                  <a:lnTo>
                    <a:pt x="1587" y="1652"/>
                  </a:lnTo>
                  <a:cubicBezTo>
                    <a:pt x="1581" y="1634"/>
                    <a:pt x="1575" y="1616"/>
                    <a:pt x="1569" y="1598"/>
                  </a:cubicBezTo>
                  <a:lnTo>
                    <a:pt x="1530" y="1580"/>
                  </a:lnTo>
                  <a:cubicBezTo>
                    <a:pt x="1520" y="1571"/>
                    <a:pt x="1510" y="1562"/>
                    <a:pt x="1500" y="1553"/>
                  </a:cubicBezTo>
                  <a:lnTo>
                    <a:pt x="1452" y="1601"/>
                  </a:lnTo>
                  <a:lnTo>
                    <a:pt x="1410" y="1640"/>
                  </a:lnTo>
                  <a:cubicBezTo>
                    <a:pt x="1420" y="1654"/>
                    <a:pt x="1430" y="1668"/>
                    <a:pt x="1440" y="1682"/>
                  </a:cubicBezTo>
                  <a:cubicBezTo>
                    <a:pt x="1436" y="1698"/>
                    <a:pt x="1432" y="1714"/>
                    <a:pt x="1428" y="1730"/>
                  </a:cubicBezTo>
                  <a:lnTo>
                    <a:pt x="1386" y="1769"/>
                  </a:lnTo>
                  <a:lnTo>
                    <a:pt x="1314" y="1742"/>
                  </a:lnTo>
                  <a:lnTo>
                    <a:pt x="1281" y="1733"/>
                  </a:lnTo>
                  <a:lnTo>
                    <a:pt x="1230" y="1757"/>
                  </a:lnTo>
                  <a:lnTo>
                    <a:pt x="1188" y="1775"/>
                  </a:lnTo>
                  <a:lnTo>
                    <a:pt x="1134" y="1784"/>
                  </a:lnTo>
                  <a:lnTo>
                    <a:pt x="1101" y="1811"/>
                  </a:lnTo>
                  <a:lnTo>
                    <a:pt x="1029" y="1808"/>
                  </a:lnTo>
                  <a:lnTo>
                    <a:pt x="993" y="1844"/>
                  </a:lnTo>
                  <a:cubicBezTo>
                    <a:pt x="991" y="1869"/>
                    <a:pt x="989" y="1894"/>
                    <a:pt x="987" y="1919"/>
                  </a:cubicBezTo>
                  <a:cubicBezTo>
                    <a:pt x="993" y="1932"/>
                    <a:pt x="999" y="1945"/>
                    <a:pt x="1005" y="1958"/>
                  </a:cubicBezTo>
                  <a:cubicBezTo>
                    <a:pt x="1000" y="1972"/>
                    <a:pt x="995" y="1986"/>
                    <a:pt x="990" y="2000"/>
                  </a:cubicBezTo>
                  <a:lnTo>
                    <a:pt x="921" y="1988"/>
                  </a:lnTo>
                  <a:lnTo>
                    <a:pt x="870" y="1997"/>
                  </a:lnTo>
                  <a:cubicBezTo>
                    <a:pt x="862" y="2007"/>
                    <a:pt x="854" y="2017"/>
                    <a:pt x="846" y="2027"/>
                  </a:cubicBezTo>
                  <a:cubicBezTo>
                    <a:pt x="845" y="2041"/>
                    <a:pt x="844" y="2055"/>
                    <a:pt x="843" y="2069"/>
                  </a:cubicBezTo>
                  <a:lnTo>
                    <a:pt x="807" y="2042"/>
                  </a:lnTo>
                  <a:cubicBezTo>
                    <a:pt x="801" y="2059"/>
                    <a:pt x="795" y="2076"/>
                    <a:pt x="789" y="2093"/>
                  </a:cubicBezTo>
                  <a:lnTo>
                    <a:pt x="735" y="2099"/>
                  </a:lnTo>
                  <a:lnTo>
                    <a:pt x="690" y="2075"/>
                  </a:lnTo>
                  <a:lnTo>
                    <a:pt x="651" y="2084"/>
                  </a:lnTo>
                  <a:cubicBezTo>
                    <a:pt x="641" y="2081"/>
                    <a:pt x="631" y="2078"/>
                    <a:pt x="621" y="2075"/>
                  </a:cubicBezTo>
                  <a:lnTo>
                    <a:pt x="570" y="2075"/>
                  </a:lnTo>
                  <a:cubicBezTo>
                    <a:pt x="556" y="2083"/>
                    <a:pt x="542" y="2091"/>
                    <a:pt x="528" y="2099"/>
                  </a:cubicBezTo>
                  <a:lnTo>
                    <a:pt x="501" y="2111"/>
                  </a:lnTo>
                  <a:cubicBezTo>
                    <a:pt x="497" y="2124"/>
                    <a:pt x="493" y="2137"/>
                    <a:pt x="489" y="2150"/>
                  </a:cubicBezTo>
                  <a:lnTo>
                    <a:pt x="450" y="2162"/>
                  </a:lnTo>
                  <a:lnTo>
                    <a:pt x="411" y="2186"/>
                  </a:lnTo>
                  <a:lnTo>
                    <a:pt x="375" y="2165"/>
                  </a:lnTo>
                  <a:lnTo>
                    <a:pt x="315" y="2171"/>
                  </a:lnTo>
                  <a:lnTo>
                    <a:pt x="273" y="2183"/>
                  </a:lnTo>
                  <a:lnTo>
                    <a:pt x="193" y="2183"/>
                  </a:lnTo>
                  <a:lnTo>
                    <a:pt x="147" y="2165"/>
                  </a:lnTo>
                  <a:lnTo>
                    <a:pt x="109" y="2151"/>
                  </a:lnTo>
                  <a:lnTo>
                    <a:pt x="84" y="2129"/>
                  </a:lnTo>
                  <a:lnTo>
                    <a:pt x="73" y="2045"/>
                  </a:lnTo>
                  <a:lnTo>
                    <a:pt x="144" y="1966"/>
                  </a:lnTo>
                  <a:lnTo>
                    <a:pt x="0" y="1926"/>
                  </a:lnTo>
                  <a:lnTo>
                    <a:pt x="85" y="1846"/>
                  </a:lnTo>
                  <a:lnTo>
                    <a:pt x="73" y="1681"/>
                  </a:lnTo>
                  <a:lnTo>
                    <a:pt x="100" y="1567"/>
                  </a:lnTo>
                  <a:lnTo>
                    <a:pt x="30" y="1492"/>
                  </a:lnTo>
                  <a:lnTo>
                    <a:pt x="64" y="1431"/>
                  </a:lnTo>
                  <a:lnTo>
                    <a:pt x="159" y="1309"/>
                  </a:lnTo>
                  <a:lnTo>
                    <a:pt x="70" y="1261"/>
                  </a:lnTo>
                  <a:lnTo>
                    <a:pt x="114" y="1161"/>
                  </a:lnTo>
                  <a:lnTo>
                    <a:pt x="204" y="1086"/>
                  </a:lnTo>
                  <a:lnTo>
                    <a:pt x="134" y="1011"/>
                  </a:lnTo>
                  <a:lnTo>
                    <a:pt x="144" y="876"/>
                  </a:lnTo>
                  <a:lnTo>
                    <a:pt x="117" y="765"/>
                  </a:lnTo>
                  <a:lnTo>
                    <a:pt x="237" y="712"/>
                  </a:lnTo>
                  <a:lnTo>
                    <a:pt x="295" y="591"/>
                  </a:lnTo>
                  <a:lnTo>
                    <a:pt x="225" y="486"/>
                  </a:lnTo>
                  <a:lnTo>
                    <a:pt x="282" y="408"/>
                  </a:lnTo>
                  <a:lnTo>
                    <a:pt x="309" y="316"/>
                  </a:lnTo>
                  <a:lnTo>
                    <a:pt x="434" y="346"/>
                  </a:lnTo>
                  <a:lnTo>
                    <a:pt x="519" y="238"/>
                  </a:lnTo>
                  <a:lnTo>
                    <a:pt x="541" y="120"/>
                  </a:lnTo>
                  <a:lnTo>
                    <a:pt x="549"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2" name="Freeform 4">
              <a:extLst>
                <a:ext uri="{FF2B5EF4-FFF2-40B4-BE49-F238E27FC236}">
                  <a16:creationId xmlns:a16="http://schemas.microsoft.com/office/drawing/2014/main" id="{5D1CDB3D-A9EA-DE6E-2786-9D25C8EAA268}"/>
                </a:ext>
              </a:extLst>
            </p:cNvPr>
            <p:cNvSpPr/>
            <p:nvPr/>
          </p:nvSpPr>
          <p:spPr bwMode="auto">
            <a:xfrm>
              <a:off x="1767634" y="4351522"/>
              <a:ext cx="1244880" cy="1037517"/>
            </a:xfrm>
            <a:custGeom>
              <a:avLst/>
              <a:gdLst>
                <a:gd name="T0" fmla="*/ 771 w 4215"/>
                <a:gd name="T1" fmla="*/ 100 h 3605"/>
                <a:gd name="T2" fmla="*/ 688 w 4215"/>
                <a:gd name="T3" fmla="*/ 175 h 3605"/>
                <a:gd name="T4" fmla="*/ 586 w 4215"/>
                <a:gd name="T5" fmla="*/ 252 h 3605"/>
                <a:gd name="T6" fmla="*/ 574 w 4215"/>
                <a:gd name="T7" fmla="*/ 268 h 3605"/>
                <a:gd name="T8" fmla="*/ 567 w 4215"/>
                <a:gd name="T9" fmla="*/ 301 h 3605"/>
                <a:gd name="T10" fmla="*/ 481 w 4215"/>
                <a:gd name="T11" fmla="*/ 321 h 3605"/>
                <a:gd name="T12" fmla="*/ 452 w 4215"/>
                <a:gd name="T13" fmla="*/ 380 h 3605"/>
                <a:gd name="T14" fmla="*/ 411 w 4215"/>
                <a:gd name="T15" fmla="*/ 369 h 3605"/>
                <a:gd name="T16" fmla="*/ 357 w 4215"/>
                <a:gd name="T17" fmla="*/ 429 h 3605"/>
                <a:gd name="T18" fmla="*/ 369 w 4215"/>
                <a:gd name="T19" fmla="*/ 526 h 3605"/>
                <a:gd name="T20" fmla="*/ 360 w 4215"/>
                <a:gd name="T21" fmla="*/ 622 h 3605"/>
                <a:gd name="T22" fmla="*/ 264 w 4215"/>
                <a:gd name="T23" fmla="*/ 676 h 3605"/>
                <a:gd name="T24" fmla="*/ 178 w 4215"/>
                <a:gd name="T25" fmla="*/ 721 h 3605"/>
                <a:gd name="T26" fmla="*/ 177 w 4215"/>
                <a:gd name="T27" fmla="*/ 691 h 3605"/>
                <a:gd name="T28" fmla="*/ 175 w 4215"/>
                <a:gd name="T29" fmla="*/ 648 h 3605"/>
                <a:gd name="T30" fmla="*/ 141 w 4215"/>
                <a:gd name="T31" fmla="*/ 609 h 3605"/>
                <a:gd name="T32" fmla="*/ 108 w 4215"/>
                <a:gd name="T33" fmla="*/ 597 h 3605"/>
                <a:gd name="T34" fmla="*/ 43 w 4215"/>
                <a:gd name="T35" fmla="*/ 591 h 3605"/>
                <a:gd name="T36" fmla="*/ 27 w 4215"/>
                <a:gd name="T37" fmla="*/ 582 h 3605"/>
                <a:gd name="T38" fmla="*/ 75 w 4215"/>
                <a:gd name="T39" fmla="*/ 559 h 3605"/>
                <a:gd name="T40" fmla="*/ 27 w 4215"/>
                <a:gd name="T41" fmla="*/ 556 h 3605"/>
                <a:gd name="T42" fmla="*/ 0 w 4215"/>
                <a:gd name="T43" fmla="*/ 507 h 3605"/>
                <a:gd name="T44" fmla="*/ 39 w 4215"/>
                <a:gd name="T45" fmla="*/ 463 h 3605"/>
                <a:gd name="T46" fmla="*/ 33 w 4215"/>
                <a:gd name="T47" fmla="*/ 398 h 3605"/>
                <a:gd name="T48" fmla="*/ 84 w 4215"/>
                <a:gd name="T49" fmla="*/ 354 h 3605"/>
                <a:gd name="T50" fmla="*/ 89 w 4215"/>
                <a:gd name="T51" fmla="*/ 358 h 3605"/>
                <a:gd name="T52" fmla="*/ 122 w 4215"/>
                <a:gd name="T53" fmla="*/ 364 h 3605"/>
                <a:gd name="T54" fmla="*/ 149 w 4215"/>
                <a:gd name="T55" fmla="*/ 365 h 3605"/>
                <a:gd name="T56" fmla="*/ 167 w 4215"/>
                <a:gd name="T57" fmla="*/ 350 h 3605"/>
                <a:gd name="T58" fmla="*/ 191 w 4215"/>
                <a:gd name="T59" fmla="*/ 343 h 3605"/>
                <a:gd name="T60" fmla="*/ 214 w 4215"/>
                <a:gd name="T61" fmla="*/ 348 h 3605"/>
                <a:gd name="T62" fmla="*/ 236 w 4215"/>
                <a:gd name="T63" fmla="*/ 342 h 3605"/>
                <a:gd name="T64" fmla="*/ 251 w 4215"/>
                <a:gd name="T65" fmla="*/ 325 h 3605"/>
                <a:gd name="T66" fmla="*/ 265 w 4215"/>
                <a:gd name="T67" fmla="*/ 312 h 3605"/>
                <a:gd name="T68" fmla="*/ 287 w 4215"/>
                <a:gd name="T69" fmla="*/ 290 h 3605"/>
                <a:gd name="T70" fmla="*/ 313 w 4215"/>
                <a:gd name="T71" fmla="*/ 279 h 3605"/>
                <a:gd name="T72" fmla="*/ 344 w 4215"/>
                <a:gd name="T73" fmla="*/ 282 h 3605"/>
                <a:gd name="T74" fmla="*/ 349 w 4215"/>
                <a:gd name="T75" fmla="*/ 256 h 3605"/>
                <a:gd name="T76" fmla="*/ 373 w 4215"/>
                <a:gd name="T77" fmla="*/ 244 h 3605"/>
                <a:gd name="T78" fmla="*/ 391 w 4215"/>
                <a:gd name="T79" fmla="*/ 263 h 3605"/>
                <a:gd name="T80" fmla="*/ 410 w 4215"/>
                <a:gd name="T81" fmla="*/ 258 h 3605"/>
                <a:gd name="T82" fmla="*/ 391 w 4215"/>
                <a:gd name="T83" fmla="*/ 246 h 3605"/>
                <a:gd name="T84" fmla="*/ 406 w 4215"/>
                <a:gd name="T85" fmla="*/ 228 h 3605"/>
                <a:gd name="T86" fmla="*/ 439 w 4215"/>
                <a:gd name="T87" fmla="*/ 241 h 3605"/>
                <a:gd name="T88" fmla="*/ 457 w 4215"/>
                <a:gd name="T89" fmla="*/ 222 h 3605"/>
                <a:gd name="T90" fmla="*/ 484 w 4215"/>
                <a:gd name="T91" fmla="*/ 205 h 3605"/>
                <a:gd name="T92" fmla="*/ 502 w 4215"/>
                <a:gd name="T93" fmla="*/ 196 h 3605"/>
                <a:gd name="T94" fmla="*/ 511 w 4215"/>
                <a:gd name="T95" fmla="*/ 172 h 3605"/>
                <a:gd name="T96" fmla="*/ 532 w 4215"/>
                <a:gd name="T97" fmla="*/ 148 h 3605"/>
                <a:gd name="T98" fmla="*/ 589 w 4215"/>
                <a:gd name="T99" fmla="*/ 124 h 3605"/>
                <a:gd name="T100" fmla="*/ 607 w 4215"/>
                <a:gd name="T101" fmla="*/ 70 h 3605"/>
                <a:gd name="T102" fmla="*/ 667 w 4215"/>
                <a:gd name="T103" fmla="*/ 91 h 3605"/>
                <a:gd name="T104" fmla="*/ 694 w 4215"/>
                <a:gd name="T105" fmla="*/ 42 h 3605"/>
                <a:gd name="T106" fmla="*/ 741 w 4215"/>
                <a:gd name="T107" fmla="*/ 27 h 3605"/>
                <a:gd name="T108" fmla="*/ 808 w 4215"/>
                <a:gd name="T109" fmla="*/ 16 h 360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215" h="3605">
                  <a:moveTo>
                    <a:pt x="4170" y="0"/>
                  </a:moveTo>
                  <a:lnTo>
                    <a:pt x="4215" y="60"/>
                  </a:lnTo>
                  <a:lnTo>
                    <a:pt x="3855" y="500"/>
                  </a:lnTo>
                  <a:lnTo>
                    <a:pt x="3690" y="585"/>
                  </a:lnTo>
                  <a:lnTo>
                    <a:pt x="3510" y="740"/>
                  </a:lnTo>
                  <a:lnTo>
                    <a:pt x="3440" y="875"/>
                  </a:lnTo>
                  <a:lnTo>
                    <a:pt x="3260" y="975"/>
                  </a:lnTo>
                  <a:lnTo>
                    <a:pt x="3035" y="1115"/>
                  </a:lnTo>
                  <a:lnTo>
                    <a:pt x="2930" y="1260"/>
                  </a:lnTo>
                  <a:lnTo>
                    <a:pt x="2963" y="1342"/>
                  </a:lnTo>
                  <a:lnTo>
                    <a:pt x="2907" y="1310"/>
                  </a:lnTo>
                  <a:lnTo>
                    <a:pt x="2871" y="1338"/>
                  </a:lnTo>
                  <a:lnTo>
                    <a:pt x="2915" y="1390"/>
                  </a:lnTo>
                  <a:lnTo>
                    <a:pt x="2919" y="1442"/>
                  </a:lnTo>
                  <a:lnTo>
                    <a:pt x="2835" y="1506"/>
                  </a:lnTo>
                  <a:lnTo>
                    <a:pt x="2690" y="1575"/>
                  </a:lnTo>
                  <a:lnTo>
                    <a:pt x="2535" y="1575"/>
                  </a:lnTo>
                  <a:lnTo>
                    <a:pt x="2405" y="1605"/>
                  </a:lnTo>
                  <a:lnTo>
                    <a:pt x="2345" y="1814"/>
                  </a:lnTo>
                  <a:lnTo>
                    <a:pt x="2265" y="1859"/>
                  </a:lnTo>
                  <a:lnTo>
                    <a:pt x="2259" y="1898"/>
                  </a:lnTo>
                  <a:lnTo>
                    <a:pt x="2175" y="1902"/>
                  </a:lnTo>
                  <a:lnTo>
                    <a:pt x="2150" y="1859"/>
                  </a:lnTo>
                  <a:lnTo>
                    <a:pt x="2055" y="1844"/>
                  </a:lnTo>
                  <a:lnTo>
                    <a:pt x="1935" y="1934"/>
                  </a:lnTo>
                  <a:lnTo>
                    <a:pt x="1865" y="2054"/>
                  </a:lnTo>
                  <a:lnTo>
                    <a:pt x="1785" y="2144"/>
                  </a:lnTo>
                  <a:lnTo>
                    <a:pt x="1775" y="2278"/>
                  </a:lnTo>
                  <a:lnTo>
                    <a:pt x="1811" y="2434"/>
                  </a:lnTo>
                  <a:lnTo>
                    <a:pt x="1845" y="2629"/>
                  </a:lnTo>
                  <a:lnTo>
                    <a:pt x="1800" y="2764"/>
                  </a:lnTo>
                  <a:lnTo>
                    <a:pt x="1868" y="3154"/>
                  </a:lnTo>
                  <a:lnTo>
                    <a:pt x="1800" y="3109"/>
                  </a:lnTo>
                  <a:lnTo>
                    <a:pt x="1665" y="3239"/>
                  </a:lnTo>
                  <a:lnTo>
                    <a:pt x="1485" y="3229"/>
                  </a:lnTo>
                  <a:lnTo>
                    <a:pt x="1320" y="3379"/>
                  </a:lnTo>
                  <a:lnTo>
                    <a:pt x="1185" y="3389"/>
                  </a:lnTo>
                  <a:lnTo>
                    <a:pt x="1040" y="3374"/>
                  </a:lnTo>
                  <a:lnTo>
                    <a:pt x="891" y="3605"/>
                  </a:lnTo>
                  <a:lnTo>
                    <a:pt x="801" y="3598"/>
                  </a:lnTo>
                  <a:lnTo>
                    <a:pt x="787" y="3529"/>
                  </a:lnTo>
                  <a:lnTo>
                    <a:pt x="886" y="3454"/>
                  </a:lnTo>
                  <a:lnTo>
                    <a:pt x="949" y="3365"/>
                  </a:lnTo>
                  <a:lnTo>
                    <a:pt x="960" y="3269"/>
                  </a:lnTo>
                  <a:lnTo>
                    <a:pt x="876" y="3239"/>
                  </a:lnTo>
                  <a:cubicBezTo>
                    <a:pt x="876" y="3199"/>
                    <a:pt x="875" y="3159"/>
                    <a:pt x="875" y="3119"/>
                  </a:cubicBezTo>
                  <a:lnTo>
                    <a:pt x="784" y="3109"/>
                  </a:lnTo>
                  <a:lnTo>
                    <a:pt x="705" y="3044"/>
                  </a:lnTo>
                  <a:lnTo>
                    <a:pt x="679" y="2927"/>
                  </a:lnTo>
                  <a:lnTo>
                    <a:pt x="586" y="2914"/>
                  </a:lnTo>
                  <a:lnTo>
                    <a:pt x="541" y="2983"/>
                  </a:lnTo>
                  <a:lnTo>
                    <a:pt x="335" y="3014"/>
                  </a:lnTo>
                  <a:lnTo>
                    <a:pt x="335" y="2939"/>
                  </a:lnTo>
                  <a:lnTo>
                    <a:pt x="215" y="2954"/>
                  </a:lnTo>
                  <a:lnTo>
                    <a:pt x="183" y="2998"/>
                  </a:lnTo>
                  <a:lnTo>
                    <a:pt x="94" y="2983"/>
                  </a:lnTo>
                  <a:lnTo>
                    <a:pt x="135" y="2912"/>
                  </a:lnTo>
                  <a:lnTo>
                    <a:pt x="121" y="2821"/>
                  </a:lnTo>
                  <a:lnTo>
                    <a:pt x="246" y="2854"/>
                  </a:lnTo>
                  <a:lnTo>
                    <a:pt x="375" y="2794"/>
                  </a:lnTo>
                  <a:lnTo>
                    <a:pt x="360" y="2705"/>
                  </a:lnTo>
                  <a:lnTo>
                    <a:pt x="214" y="2669"/>
                  </a:lnTo>
                  <a:lnTo>
                    <a:pt x="135" y="2782"/>
                  </a:lnTo>
                  <a:lnTo>
                    <a:pt x="96" y="2719"/>
                  </a:lnTo>
                  <a:lnTo>
                    <a:pt x="108" y="2629"/>
                  </a:lnTo>
                  <a:lnTo>
                    <a:pt x="0" y="2534"/>
                  </a:lnTo>
                  <a:lnTo>
                    <a:pt x="37" y="2402"/>
                  </a:lnTo>
                  <a:lnTo>
                    <a:pt x="79" y="2315"/>
                  </a:lnTo>
                  <a:lnTo>
                    <a:pt x="195" y="2314"/>
                  </a:lnTo>
                  <a:lnTo>
                    <a:pt x="225" y="2192"/>
                  </a:lnTo>
                  <a:lnTo>
                    <a:pt x="180" y="2084"/>
                  </a:lnTo>
                  <a:lnTo>
                    <a:pt x="165" y="1991"/>
                  </a:lnTo>
                  <a:lnTo>
                    <a:pt x="171" y="1850"/>
                  </a:lnTo>
                  <a:lnTo>
                    <a:pt x="245" y="1774"/>
                  </a:lnTo>
                  <a:lnTo>
                    <a:pt x="420" y="1770"/>
                  </a:lnTo>
                  <a:lnTo>
                    <a:pt x="419" y="1763"/>
                  </a:lnTo>
                  <a:lnTo>
                    <a:pt x="420" y="1765"/>
                  </a:lnTo>
                  <a:cubicBezTo>
                    <a:pt x="428" y="1773"/>
                    <a:pt x="436" y="1782"/>
                    <a:pt x="445" y="1790"/>
                  </a:cubicBezTo>
                  <a:lnTo>
                    <a:pt x="483" y="1804"/>
                  </a:lnTo>
                  <a:lnTo>
                    <a:pt x="529" y="1822"/>
                  </a:lnTo>
                  <a:lnTo>
                    <a:pt x="609" y="1822"/>
                  </a:lnTo>
                  <a:lnTo>
                    <a:pt x="651" y="1810"/>
                  </a:lnTo>
                  <a:lnTo>
                    <a:pt x="711" y="1804"/>
                  </a:lnTo>
                  <a:lnTo>
                    <a:pt x="747" y="1825"/>
                  </a:lnTo>
                  <a:lnTo>
                    <a:pt x="786" y="1801"/>
                  </a:lnTo>
                  <a:lnTo>
                    <a:pt x="825" y="1789"/>
                  </a:lnTo>
                  <a:cubicBezTo>
                    <a:pt x="829" y="1776"/>
                    <a:pt x="833" y="1763"/>
                    <a:pt x="837" y="1750"/>
                  </a:cubicBezTo>
                  <a:lnTo>
                    <a:pt x="864" y="1738"/>
                  </a:lnTo>
                  <a:cubicBezTo>
                    <a:pt x="878" y="1730"/>
                    <a:pt x="892" y="1722"/>
                    <a:pt x="906" y="1714"/>
                  </a:cubicBezTo>
                  <a:lnTo>
                    <a:pt x="957" y="1714"/>
                  </a:lnTo>
                  <a:cubicBezTo>
                    <a:pt x="967" y="1717"/>
                    <a:pt x="977" y="1720"/>
                    <a:pt x="987" y="1723"/>
                  </a:cubicBezTo>
                  <a:lnTo>
                    <a:pt x="1026" y="1714"/>
                  </a:lnTo>
                  <a:lnTo>
                    <a:pt x="1071" y="1738"/>
                  </a:lnTo>
                  <a:lnTo>
                    <a:pt x="1125" y="1732"/>
                  </a:lnTo>
                  <a:cubicBezTo>
                    <a:pt x="1131" y="1715"/>
                    <a:pt x="1137" y="1698"/>
                    <a:pt x="1143" y="1681"/>
                  </a:cubicBezTo>
                  <a:lnTo>
                    <a:pt x="1179" y="1708"/>
                  </a:lnTo>
                  <a:cubicBezTo>
                    <a:pt x="1180" y="1694"/>
                    <a:pt x="1181" y="1680"/>
                    <a:pt x="1182" y="1666"/>
                  </a:cubicBezTo>
                  <a:cubicBezTo>
                    <a:pt x="1190" y="1656"/>
                    <a:pt x="1198" y="1646"/>
                    <a:pt x="1206" y="1636"/>
                  </a:cubicBezTo>
                  <a:lnTo>
                    <a:pt x="1257" y="1627"/>
                  </a:lnTo>
                  <a:lnTo>
                    <a:pt x="1326" y="1639"/>
                  </a:lnTo>
                  <a:cubicBezTo>
                    <a:pt x="1331" y="1625"/>
                    <a:pt x="1336" y="1611"/>
                    <a:pt x="1341" y="1597"/>
                  </a:cubicBezTo>
                  <a:cubicBezTo>
                    <a:pt x="1335" y="1584"/>
                    <a:pt x="1329" y="1571"/>
                    <a:pt x="1323" y="1558"/>
                  </a:cubicBezTo>
                  <a:cubicBezTo>
                    <a:pt x="1325" y="1533"/>
                    <a:pt x="1327" y="1508"/>
                    <a:pt x="1329" y="1483"/>
                  </a:cubicBezTo>
                  <a:lnTo>
                    <a:pt x="1365" y="1447"/>
                  </a:lnTo>
                  <a:lnTo>
                    <a:pt x="1437" y="1450"/>
                  </a:lnTo>
                  <a:lnTo>
                    <a:pt x="1470" y="1423"/>
                  </a:lnTo>
                  <a:lnTo>
                    <a:pt x="1524" y="1414"/>
                  </a:lnTo>
                  <a:lnTo>
                    <a:pt x="1566" y="1396"/>
                  </a:lnTo>
                  <a:lnTo>
                    <a:pt x="1617" y="1372"/>
                  </a:lnTo>
                  <a:lnTo>
                    <a:pt x="1650" y="1381"/>
                  </a:lnTo>
                  <a:lnTo>
                    <a:pt x="1722" y="1408"/>
                  </a:lnTo>
                  <a:lnTo>
                    <a:pt x="1764" y="1369"/>
                  </a:lnTo>
                  <a:cubicBezTo>
                    <a:pt x="1768" y="1353"/>
                    <a:pt x="1772" y="1337"/>
                    <a:pt x="1776" y="1321"/>
                  </a:cubicBezTo>
                  <a:cubicBezTo>
                    <a:pt x="1766" y="1307"/>
                    <a:pt x="1756" y="1293"/>
                    <a:pt x="1746" y="1279"/>
                  </a:cubicBezTo>
                  <a:lnTo>
                    <a:pt x="1788" y="1240"/>
                  </a:lnTo>
                  <a:lnTo>
                    <a:pt x="1836" y="1192"/>
                  </a:lnTo>
                  <a:cubicBezTo>
                    <a:pt x="1846" y="1201"/>
                    <a:pt x="1856" y="1210"/>
                    <a:pt x="1866" y="1219"/>
                  </a:cubicBezTo>
                  <a:lnTo>
                    <a:pt x="1905" y="1237"/>
                  </a:lnTo>
                  <a:cubicBezTo>
                    <a:pt x="1911" y="1255"/>
                    <a:pt x="1917" y="1273"/>
                    <a:pt x="1923" y="1291"/>
                  </a:cubicBezTo>
                  <a:lnTo>
                    <a:pt x="1953" y="1315"/>
                  </a:lnTo>
                  <a:lnTo>
                    <a:pt x="1995" y="1327"/>
                  </a:lnTo>
                  <a:lnTo>
                    <a:pt x="2064" y="1333"/>
                  </a:lnTo>
                  <a:cubicBezTo>
                    <a:pt x="2059" y="1318"/>
                    <a:pt x="2054" y="1303"/>
                    <a:pt x="2049" y="1288"/>
                  </a:cubicBezTo>
                  <a:cubicBezTo>
                    <a:pt x="2046" y="1272"/>
                    <a:pt x="2043" y="1256"/>
                    <a:pt x="2040" y="1240"/>
                  </a:cubicBezTo>
                  <a:lnTo>
                    <a:pt x="2001" y="1252"/>
                  </a:lnTo>
                  <a:lnTo>
                    <a:pt x="1956" y="1228"/>
                  </a:lnTo>
                  <a:cubicBezTo>
                    <a:pt x="1955" y="1212"/>
                    <a:pt x="1954" y="1196"/>
                    <a:pt x="1953" y="1180"/>
                  </a:cubicBezTo>
                  <a:lnTo>
                    <a:pt x="2001" y="1183"/>
                  </a:lnTo>
                  <a:cubicBezTo>
                    <a:pt x="2011" y="1168"/>
                    <a:pt x="2021" y="1153"/>
                    <a:pt x="2031" y="1138"/>
                  </a:cubicBezTo>
                  <a:lnTo>
                    <a:pt x="2094" y="1165"/>
                  </a:lnTo>
                  <a:lnTo>
                    <a:pt x="2160" y="1183"/>
                  </a:lnTo>
                  <a:lnTo>
                    <a:pt x="2193" y="1204"/>
                  </a:lnTo>
                  <a:cubicBezTo>
                    <a:pt x="2196" y="1182"/>
                    <a:pt x="2199" y="1160"/>
                    <a:pt x="2202" y="1138"/>
                  </a:cubicBezTo>
                  <a:cubicBezTo>
                    <a:pt x="2208" y="1126"/>
                    <a:pt x="2214" y="1114"/>
                    <a:pt x="2220" y="1102"/>
                  </a:cubicBezTo>
                  <a:lnTo>
                    <a:pt x="2286" y="1111"/>
                  </a:lnTo>
                  <a:lnTo>
                    <a:pt x="2352" y="1090"/>
                  </a:lnTo>
                  <a:lnTo>
                    <a:pt x="2364" y="1042"/>
                  </a:lnTo>
                  <a:lnTo>
                    <a:pt x="2418" y="1027"/>
                  </a:lnTo>
                  <a:cubicBezTo>
                    <a:pt x="2423" y="1018"/>
                    <a:pt x="2428" y="1009"/>
                    <a:pt x="2433" y="1000"/>
                  </a:cubicBezTo>
                  <a:cubicBezTo>
                    <a:pt x="2445" y="1004"/>
                    <a:pt x="2457" y="1008"/>
                    <a:pt x="2469" y="1012"/>
                  </a:cubicBezTo>
                  <a:lnTo>
                    <a:pt x="2511" y="979"/>
                  </a:lnTo>
                  <a:cubicBezTo>
                    <a:pt x="2520" y="968"/>
                    <a:pt x="2529" y="957"/>
                    <a:pt x="2538" y="946"/>
                  </a:cubicBezTo>
                  <a:cubicBezTo>
                    <a:pt x="2532" y="937"/>
                    <a:pt x="2526" y="928"/>
                    <a:pt x="2520" y="919"/>
                  </a:cubicBezTo>
                  <a:lnTo>
                    <a:pt x="2553" y="862"/>
                  </a:lnTo>
                  <a:cubicBezTo>
                    <a:pt x="2559" y="848"/>
                    <a:pt x="2565" y="834"/>
                    <a:pt x="2571" y="820"/>
                  </a:cubicBezTo>
                  <a:lnTo>
                    <a:pt x="2649" y="769"/>
                  </a:lnTo>
                  <a:cubicBezTo>
                    <a:pt x="2652" y="759"/>
                    <a:pt x="2656" y="753"/>
                    <a:pt x="2658" y="739"/>
                  </a:cubicBezTo>
                  <a:lnTo>
                    <a:pt x="2660" y="687"/>
                  </a:lnTo>
                  <a:lnTo>
                    <a:pt x="2835" y="645"/>
                  </a:lnTo>
                  <a:lnTo>
                    <a:pt x="2945" y="620"/>
                  </a:lnTo>
                  <a:lnTo>
                    <a:pt x="2975" y="515"/>
                  </a:lnTo>
                  <a:lnTo>
                    <a:pt x="2955" y="420"/>
                  </a:lnTo>
                  <a:lnTo>
                    <a:pt x="3035" y="350"/>
                  </a:lnTo>
                  <a:lnTo>
                    <a:pt x="3095" y="530"/>
                  </a:lnTo>
                  <a:lnTo>
                    <a:pt x="3225" y="425"/>
                  </a:lnTo>
                  <a:lnTo>
                    <a:pt x="3335" y="455"/>
                  </a:lnTo>
                  <a:lnTo>
                    <a:pt x="3305" y="305"/>
                  </a:lnTo>
                  <a:lnTo>
                    <a:pt x="3365" y="240"/>
                  </a:lnTo>
                  <a:lnTo>
                    <a:pt x="3470" y="210"/>
                  </a:lnTo>
                  <a:lnTo>
                    <a:pt x="3480" y="120"/>
                  </a:lnTo>
                  <a:lnTo>
                    <a:pt x="3620" y="45"/>
                  </a:lnTo>
                  <a:lnTo>
                    <a:pt x="3705" y="135"/>
                  </a:lnTo>
                  <a:lnTo>
                    <a:pt x="3840" y="210"/>
                  </a:lnTo>
                  <a:lnTo>
                    <a:pt x="3975" y="230"/>
                  </a:lnTo>
                  <a:lnTo>
                    <a:pt x="4040" y="80"/>
                  </a:lnTo>
                  <a:lnTo>
                    <a:pt x="4170" y="0"/>
                  </a:lnTo>
                  <a:close/>
                </a:path>
              </a:pathLst>
            </a:cu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a:lstStyle/>
            <a:p>
              <a:endParaRPr lang="zh-CN" altLang="en-US" kern="0"/>
            </a:p>
          </p:txBody>
        </p:sp>
        <p:sp>
          <p:nvSpPr>
            <p:cNvPr id="53" name="圆角矩形 45">
              <a:extLst>
                <a:ext uri="{FF2B5EF4-FFF2-40B4-BE49-F238E27FC236}">
                  <a16:creationId xmlns:a16="http://schemas.microsoft.com/office/drawing/2014/main" id="{55BD66CF-2074-5516-301E-31E9EC0A1308}"/>
                </a:ext>
              </a:extLst>
            </p:cNvPr>
            <p:cNvSpPr/>
            <p:nvPr/>
          </p:nvSpPr>
          <p:spPr>
            <a:xfrm>
              <a:off x="1267952" y="919977"/>
              <a:ext cx="1285951" cy="538921"/>
            </a:xfrm>
            <a:prstGeom prst="roundRect">
              <a:avLst>
                <a:gd name="adj" fmla="val 50000"/>
              </a:avLst>
            </a:prstGeom>
            <a:solidFill>
              <a:srgbClr val="5082BE"/>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solidFill>
                    <a:schemeClr val="bg1"/>
                  </a:solidFill>
                </a:rPr>
                <a:t>North</a:t>
              </a:r>
            </a:p>
          </p:txBody>
        </p:sp>
        <p:sp>
          <p:nvSpPr>
            <p:cNvPr id="54" name="圆角矩形 45">
              <a:extLst>
                <a:ext uri="{FF2B5EF4-FFF2-40B4-BE49-F238E27FC236}">
                  <a16:creationId xmlns:a16="http://schemas.microsoft.com/office/drawing/2014/main" id="{488A0116-CCAD-55FB-F0E8-EF501F7424AE}"/>
                </a:ext>
              </a:extLst>
            </p:cNvPr>
            <p:cNvSpPr/>
            <p:nvPr/>
          </p:nvSpPr>
          <p:spPr>
            <a:xfrm>
              <a:off x="26575" y="2377914"/>
              <a:ext cx="1151846" cy="499087"/>
            </a:xfrm>
            <a:prstGeom prst="roundRect">
              <a:avLst>
                <a:gd name="adj" fmla="val 50000"/>
              </a:avLst>
            </a:prstGeom>
            <a:solidFill>
              <a:srgbClr val="73BC44"/>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West</a:t>
              </a:r>
            </a:p>
          </p:txBody>
        </p:sp>
        <p:sp>
          <p:nvSpPr>
            <p:cNvPr id="55" name="圆角矩形 45">
              <a:extLst>
                <a:ext uri="{FF2B5EF4-FFF2-40B4-BE49-F238E27FC236}">
                  <a16:creationId xmlns:a16="http://schemas.microsoft.com/office/drawing/2014/main" id="{0894FAA7-FD80-E7B8-2F2C-3D858D8D5722}"/>
                </a:ext>
              </a:extLst>
            </p:cNvPr>
            <p:cNvSpPr/>
            <p:nvPr/>
          </p:nvSpPr>
          <p:spPr>
            <a:xfrm>
              <a:off x="2956135" y="4635477"/>
              <a:ext cx="1471628" cy="383234"/>
            </a:xfrm>
            <a:prstGeom prst="roundRect">
              <a:avLst>
                <a:gd name="adj" fmla="val 50000"/>
              </a:avLst>
            </a:prstGeom>
            <a:solidFill>
              <a:srgbClr val="F5B90F"/>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East</a:t>
              </a:r>
            </a:p>
          </p:txBody>
        </p:sp>
        <p:sp>
          <p:nvSpPr>
            <p:cNvPr id="108" name="圆角矩形 45">
              <a:extLst>
                <a:ext uri="{FF2B5EF4-FFF2-40B4-BE49-F238E27FC236}">
                  <a16:creationId xmlns:a16="http://schemas.microsoft.com/office/drawing/2014/main" id="{B2315052-588E-5A37-81BB-DBBB7A381D8F}"/>
                </a:ext>
              </a:extLst>
            </p:cNvPr>
            <p:cNvSpPr/>
            <p:nvPr/>
          </p:nvSpPr>
          <p:spPr>
            <a:xfrm>
              <a:off x="1213350" y="6227974"/>
              <a:ext cx="1206997" cy="383234"/>
            </a:xfrm>
            <a:prstGeom prst="roundRect">
              <a:avLst>
                <a:gd name="adj" fmla="val 50000"/>
              </a:avLst>
            </a:prstGeom>
            <a:solidFill>
              <a:srgbClr val="4BAFC8"/>
            </a:solidFill>
            <a:ln w="19050" cmpd="sng">
              <a:solidFill>
                <a:srgbClr val="FFFFFF"/>
              </a:solidFill>
              <a:prstDash val="solid"/>
              <a:round/>
            </a:ln>
            <a:effectLst>
              <a:outerShdw dist="28398" dir="6993903" algn="ctr" rotWithShape="0">
                <a:srgbClr val="B2B2B2">
                  <a:alpha val="50000"/>
                </a:srgbClr>
              </a:outerShdw>
            </a:effectLst>
          </p:spPr>
          <p:txBody>
            <a:bodyPr lIns="0" tIns="45703" rIns="0" bIns="45703" anchor="ctr" anchorCtr="1"/>
            <a:lstStyle/>
            <a:p>
              <a:pPr algn="ctr" fontAlgn="base">
                <a:spcBef>
                  <a:spcPct val="0"/>
                </a:spcBef>
                <a:spcAft>
                  <a:spcPct val="0"/>
                </a:spcAft>
              </a:pPr>
              <a:r>
                <a:rPr lang="en-US" altLang="zh-CN" sz="1400" kern="0" dirty="0"/>
                <a:t>South</a:t>
              </a:r>
            </a:p>
          </p:txBody>
        </p:sp>
        <p:sp>
          <p:nvSpPr>
            <p:cNvPr id="109" name="Oval 25">
              <a:extLst>
                <a:ext uri="{FF2B5EF4-FFF2-40B4-BE49-F238E27FC236}">
                  <a16:creationId xmlns:a16="http://schemas.microsoft.com/office/drawing/2014/main" id="{0765E447-AF12-A269-64FE-391F75730518}"/>
                </a:ext>
              </a:extLst>
            </p:cNvPr>
            <p:cNvSpPr>
              <a:spLocks noChangeArrowheads="1"/>
            </p:cNvSpPr>
            <p:nvPr/>
          </p:nvSpPr>
          <p:spPr bwMode="gray">
            <a:xfrm>
              <a:off x="981203" y="3650917"/>
              <a:ext cx="101228"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pSp>
      <p:graphicFrame>
        <p:nvGraphicFramePr>
          <p:cNvPr id="124" name="Table 2">
            <a:extLst>
              <a:ext uri="{FF2B5EF4-FFF2-40B4-BE49-F238E27FC236}">
                <a16:creationId xmlns:a16="http://schemas.microsoft.com/office/drawing/2014/main" id="{2339F052-9834-6BA5-1F76-80720AD6B546}"/>
              </a:ext>
            </a:extLst>
          </p:cNvPr>
          <p:cNvGraphicFramePr>
            <a:graphicFrameLocks noGrp="1"/>
          </p:cNvGraphicFramePr>
          <p:nvPr/>
        </p:nvGraphicFramePr>
        <p:xfrm>
          <a:off x="5082717" y="3393608"/>
          <a:ext cx="3902460" cy="1103949"/>
        </p:xfrm>
        <a:graphic>
          <a:graphicData uri="http://schemas.openxmlformats.org/drawingml/2006/table">
            <a:tbl>
              <a:tblPr firstRow="1" bandRow="1">
                <a:tableStyleId>{073A0DAA-6AF3-43AB-8588-CEC1D06C72B9}</a:tableStyleId>
              </a:tblPr>
              <a:tblGrid>
                <a:gridCol w="990537">
                  <a:extLst>
                    <a:ext uri="{9D8B030D-6E8A-4147-A177-3AD203B41FA5}">
                      <a16:colId xmlns:a16="http://schemas.microsoft.com/office/drawing/2014/main" val="324926490"/>
                    </a:ext>
                  </a:extLst>
                </a:gridCol>
                <a:gridCol w="2911923">
                  <a:extLst>
                    <a:ext uri="{9D8B030D-6E8A-4147-A177-3AD203B41FA5}">
                      <a16:colId xmlns:a16="http://schemas.microsoft.com/office/drawing/2014/main" val="3359506510"/>
                    </a:ext>
                  </a:extLst>
                </a:gridCol>
              </a:tblGrid>
              <a:tr h="243348">
                <a:tc gridSpan="2">
                  <a:txBody>
                    <a:bodyPr/>
                    <a:lstStyle/>
                    <a:p>
                      <a:pPr algn="ctr">
                        <a:lnSpc>
                          <a:spcPct val="150000"/>
                        </a:lnSpc>
                      </a:pPr>
                      <a:r>
                        <a:rPr lang="en-US" sz="1000" dirty="0">
                          <a:latin typeface="Arial" panose="020B0604020202020204" pitchFamily="34" charset="0"/>
                          <a:cs typeface="Arial" panose="020B0604020202020204" pitchFamily="34" charset="0"/>
                        </a:rPr>
                        <a:t>Business Setup, FY2021</a:t>
                      </a:r>
                      <a:endParaRPr lang="en-IN" sz="1000"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IN"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1177955"/>
                  </a:ext>
                </a:extLst>
              </a:tr>
              <a:tr h="243348">
                <a:tc>
                  <a:txBody>
                    <a:bodyPr/>
                    <a:lstStyle/>
                    <a:p>
                      <a:pPr>
                        <a:lnSpc>
                          <a:spcPct val="150000"/>
                        </a:lnSpc>
                      </a:pPr>
                      <a:r>
                        <a:rPr lang="en-US" sz="1000" b="0" dirty="0">
                          <a:latin typeface="Arial" panose="020B0604020202020204" pitchFamily="34" charset="0"/>
                          <a:cs typeface="Arial" panose="020B0604020202020204" pitchFamily="34" charset="0"/>
                        </a:rPr>
                        <a:t>HQ</a:t>
                      </a:r>
                      <a:endParaRPr lang="en-IN" sz="1000" b="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b="0" dirty="0" err="1">
                          <a:latin typeface="Arial" panose="020B0604020202020204" pitchFamily="34" charset="0"/>
                          <a:cs typeface="Arial" panose="020B0604020202020204" pitchFamily="34" charset="0"/>
                        </a:rPr>
                        <a:t>Ahemdabad</a:t>
                      </a:r>
                      <a:r>
                        <a:rPr lang="en-IN" sz="1000" b="0" dirty="0">
                          <a:latin typeface="Arial" panose="020B0604020202020204" pitchFamily="34" charset="0"/>
                          <a:cs typeface="Arial" panose="020B0604020202020204" pitchFamily="34" charset="0"/>
                        </a:rPr>
                        <a:t>, Gujarat</a:t>
                      </a:r>
                    </a:p>
                  </a:txBody>
                  <a:tcPr/>
                </a:tc>
                <a:extLst>
                  <a:ext uri="{0D108BD9-81ED-4DB2-BD59-A6C34878D82A}">
                    <a16:rowId xmlns:a16="http://schemas.microsoft.com/office/drawing/2014/main" val="4023468012"/>
                  </a:ext>
                </a:extLst>
              </a:tr>
              <a:tr h="243348">
                <a:tc>
                  <a:txBody>
                    <a:bodyPr/>
                    <a:lstStyle/>
                    <a:p>
                      <a:pPr>
                        <a:lnSpc>
                          <a:spcPct val="150000"/>
                        </a:lnSpc>
                      </a:pPr>
                      <a:r>
                        <a:rPr lang="en-US" sz="1000" dirty="0">
                          <a:latin typeface="Arial" panose="020B0604020202020204" pitchFamily="34" charset="0"/>
                          <a:cs typeface="Arial" panose="020B0604020202020204" pitchFamily="34" charset="0"/>
                        </a:rPr>
                        <a:t>Plants (2)</a:t>
                      </a:r>
                      <a:endParaRPr lang="en-IN" sz="1000" dirty="0">
                        <a:latin typeface="Arial" panose="020B0604020202020204" pitchFamily="34" charset="0"/>
                        <a:cs typeface="Arial" panose="020B0604020202020204" pitchFamily="34" charset="0"/>
                      </a:endParaRPr>
                    </a:p>
                  </a:txBody>
                  <a:tcPr/>
                </a:tc>
                <a:tc>
                  <a:txBody>
                    <a:bodyPr/>
                    <a:lstStyle/>
                    <a:p>
                      <a:pPr>
                        <a:lnSpc>
                          <a:spcPct val="150000"/>
                        </a:lnSpc>
                      </a:pPr>
                      <a:r>
                        <a:rPr lang="en-IN" sz="1000" dirty="0" err="1">
                          <a:latin typeface="Arial" panose="020B0604020202020204" pitchFamily="34" charset="0"/>
                          <a:cs typeface="Arial" panose="020B0604020202020204" pitchFamily="34" charset="0"/>
                        </a:rPr>
                        <a:t>Ahemdabad</a:t>
                      </a:r>
                      <a:r>
                        <a:rPr lang="en-IN" sz="1000" dirty="0">
                          <a:latin typeface="Arial" panose="020B0604020202020204" pitchFamily="34" charset="0"/>
                          <a:cs typeface="Arial" panose="020B0604020202020204" pitchFamily="34" charset="0"/>
                        </a:rPr>
                        <a:t> (Gujarat), Kerala GIDC Estate (Kerala)</a:t>
                      </a:r>
                    </a:p>
                  </a:txBody>
                  <a:tcPr/>
                </a:tc>
                <a:extLst>
                  <a:ext uri="{0D108BD9-81ED-4DB2-BD59-A6C34878D82A}">
                    <a16:rowId xmlns:a16="http://schemas.microsoft.com/office/drawing/2014/main" val="4224521765"/>
                  </a:ext>
                </a:extLst>
              </a:tr>
            </a:tbl>
          </a:graphicData>
        </a:graphic>
      </p:graphicFrame>
      <p:sp>
        <p:nvSpPr>
          <p:cNvPr id="125" name="Oval 25">
            <a:extLst>
              <a:ext uri="{FF2B5EF4-FFF2-40B4-BE49-F238E27FC236}">
                <a16:creationId xmlns:a16="http://schemas.microsoft.com/office/drawing/2014/main" id="{5C7F7944-AE12-2819-A00F-47191C21CB00}"/>
              </a:ext>
            </a:extLst>
          </p:cNvPr>
          <p:cNvSpPr>
            <a:spLocks noChangeArrowheads="1"/>
          </p:cNvSpPr>
          <p:nvPr/>
        </p:nvSpPr>
        <p:spPr bwMode="gray">
          <a:xfrm>
            <a:off x="4885101" y="3784949"/>
            <a:ext cx="74051" cy="98641"/>
          </a:xfrm>
          <a:prstGeom prst="ellipse">
            <a:avLst/>
          </a:prstGeom>
          <a:solidFill>
            <a:srgbClr val="FFFF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sp>
        <p:nvSpPr>
          <p:cNvPr id="127" name="Oval 25">
            <a:extLst>
              <a:ext uri="{FF2B5EF4-FFF2-40B4-BE49-F238E27FC236}">
                <a16:creationId xmlns:a16="http://schemas.microsoft.com/office/drawing/2014/main" id="{A5092824-2C72-B46F-2410-ACA8B886CFD4}"/>
              </a:ext>
            </a:extLst>
          </p:cNvPr>
          <p:cNvSpPr>
            <a:spLocks noChangeArrowheads="1"/>
          </p:cNvSpPr>
          <p:nvPr/>
        </p:nvSpPr>
        <p:spPr bwMode="gray">
          <a:xfrm>
            <a:off x="4882609" y="4173113"/>
            <a:ext cx="113681" cy="90826"/>
          </a:xfrm>
          <a:prstGeom prst="ellipse">
            <a:avLst/>
          </a:prstGeom>
          <a:solidFill>
            <a:srgbClr val="FF0000"/>
          </a:solidFill>
          <a:ln w="12700">
            <a:solidFill>
              <a:schemeClr val="bg1"/>
            </a:solidFill>
            <a:round/>
          </a:ln>
          <a:effectLst>
            <a:outerShdw dist="35921" dir="2700000" sx="66000" sy="66000" algn="ctr" rotWithShape="0">
              <a:srgbClr val="1C1C1C">
                <a:alpha val="50000"/>
              </a:srgbClr>
            </a:outerShdw>
          </a:effectLst>
        </p:spPr>
        <p:txBody>
          <a:bodyPr wrap="none" anchor="ctr"/>
          <a:lstStyle/>
          <a:p>
            <a:endParaRPr lang="zh-CN" altLang="en-US" kern="0" dirty="0">
              <a:latin typeface="Calibri" panose="020F0502020204030204" pitchFamily="34" charset="0"/>
            </a:endParaRPr>
          </a:p>
        </p:txBody>
      </p:sp>
      <p:graphicFrame>
        <p:nvGraphicFramePr>
          <p:cNvPr id="129" name="Table 129">
            <a:extLst>
              <a:ext uri="{FF2B5EF4-FFF2-40B4-BE49-F238E27FC236}">
                <a16:creationId xmlns:a16="http://schemas.microsoft.com/office/drawing/2014/main" id="{DAE24FB1-0F11-6C2B-E42F-DE6FD2B780D9}"/>
              </a:ext>
            </a:extLst>
          </p:cNvPr>
          <p:cNvGraphicFramePr>
            <a:graphicFrameLocks noGrp="1"/>
          </p:cNvGraphicFramePr>
          <p:nvPr>
            <p:extLst>
              <p:ext uri="{D42A27DB-BD31-4B8C-83A1-F6EECF244321}">
                <p14:modId xmlns:p14="http://schemas.microsoft.com/office/powerpoint/2010/main" val="3524265690"/>
              </p:ext>
            </p:extLst>
          </p:nvPr>
        </p:nvGraphicFramePr>
        <p:xfrm>
          <a:off x="5082717" y="4622773"/>
          <a:ext cx="3902460" cy="1463040"/>
        </p:xfrm>
        <a:graphic>
          <a:graphicData uri="http://schemas.openxmlformats.org/drawingml/2006/table">
            <a:tbl>
              <a:tblPr firstRow="1" bandRow="1">
                <a:tableStyleId>{073A0DAA-6AF3-43AB-8588-CEC1D06C72B9}</a:tableStyleId>
              </a:tblPr>
              <a:tblGrid>
                <a:gridCol w="1951230">
                  <a:extLst>
                    <a:ext uri="{9D8B030D-6E8A-4147-A177-3AD203B41FA5}">
                      <a16:colId xmlns:a16="http://schemas.microsoft.com/office/drawing/2014/main" val="1100218670"/>
                    </a:ext>
                  </a:extLst>
                </a:gridCol>
                <a:gridCol w="1951230">
                  <a:extLst>
                    <a:ext uri="{9D8B030D-6E8A-4147-A177-3AD203B41FA5}">
                      <a16:colId xmlns:a16="http://schemas.microsoft.com/office/drawing/2014/main" val="1058092531"/>
                    </a:ext>
                  </a:extLst>
                </a:gridCol>
              </a:tblGrid>
              <a:tr h="160570">
                <a:tc gridSpan="2">
                  <a:txBody>
                    <a:bodyPr/>
                    <a:lstStyle/>
                    <a:p>
                      <a:pPr algn="ctr"/>
                      <a:r>
                        <a:rPr lang="en-US" sz="1000" dirty="0">
                          <a:latin typeface="Arial" panose="020B0604020202020204" pitchFamily="34" charset="0"/>
                          <a:cs typeface="Arial" panose="020B0604020202020204" pitchFamily="34" charset="0"/>
                        </a:rPr>
                        <a:t>Key Indicators</a:t>
                      </a:r>
                      <a:endParaRPr lang="en-IN" sz="1000" dirty="0">
                        <a:latin typeface="Arial" panose="020B0604020202020204" pitchFamily="34" charset="0"/>
                        <a:cs typeface="Arial" panose="020B0604020202020204" pitchFamily="34" charset="0"/>
                      </a:endParaRPr>
                    </a:p>
                  </a:txBody>
                  <a:tcPr anchor="ctr"/>
                </a:tc>
                <a:tc hMerge="1">
                  <a:txBody>
                    <a:bodyPr/>
                    <a:lstStyle/>
                    <a:p>
                      <a:pPr algn="ctr"/>
                      <a:endParaRPr lang="en-IN" sz="11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16776163"/>
                  </a:ext>
                </a:extLst>
              </a:tr>
              <a:tr h="160570">
                <a:tc>
                  <a:txBody>
                    <a:bodyPr/>
                    <a:lstStyle/>
                    <a:p>
                      <a:pPr algn="ctr"/>
                      <a:r>
                        <a:rPr lang="en-US" sz="1000" dirty="0">
                          <a:latin typeface="Arial" panose="020B0604020202020204" pitchFamily="34" charset="0"/>
                          <a:cs typeface="Arial" panose="020B0604020202020204" pitchFamily="34" charset="0"/>
                        </a:rPr>
                        <a:t>Plant Capacity</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rgbClr val="FF0000"/>
                          </a:solidFill>
                          <a:latin typeface="Arial" panose="020B0604020202020204" pitchFamily="34" charset="0"/>
                          <a:cs typeface="Arial" panose="020B0604020202020204" pitchFamily="34" charset="0"/>
                        </a:rPr>
                        <a:t>30,000 MT</a:t>
                      </a: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73317991"/>
                  </a:ext>
                </a:extLst>
              </a:tr>
              <a:tr h="160570">
                <a:tc>
                  <a:txBody>
                    <a:bodyPr/>
                    <a:lstStyle/>
                    <a:p>
                      <a:pPr algn="ctr"/>
                      <a:r>
                        <a:rPr lang="en-US" sz="1000" dirty="0">
                          <a:latin typeface="Arial" panose="020B0604020202020204" pitchFamily="34" charset="0"/>
                          <a:cs typeface="Arial" panose="020B0604020202020204" pitchFamily="34" charset="0"/>
                        </a:rPr>
                        <a:t>Plant Location</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rgbClr val="FF0000"/>
                          </a:solidFill>
                          <a:latin typeface="Arial" panose="020B0604020202020204" pitchFamily="34" charset="0"/>
                          <a:cs typeface="Arial" panose="020B0604020202020204" pitchFamily="34" charset="0"/>
                        </a:rPr>
                        <a:t>Nerul</a:t>
                      </a: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8360941"/>
                  </a:ext>
                </a:extLst>
              </a:tr>
              <a:tr h="160570">
                <a:tc>
                  <a:txBody>
                    <a:bodyPr/>
                    <a:lstStyle/>
                    <a:p>
                      <a:pPr algn="ctr"/>
                      <a:r>
                        <a:rPr lang="en-US" sz="1000" dirty="0">
                          <a:latin typeface="Arial" panose="020B0604020202020204" pitchFamily="34" charset="0"/>
                          <a:cs typeface="Arial" panose="020B0604020202020204" pitchFamily="34" charset="0"/>
                        </a:rPr>
                        <a:t>Production Volume,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rgbClr val="FF0000"/>
                          </a:solidFill>
                          <a:latin typeface="Arial" panose="020B0604020202020204" pitchFamily="34" charset="0"/>
                          <a:cs typeface="Arial" panose="020B0604020202020204" pitchFamily="34" charset="0"/>
                        </a:rPr>
                        <a:t>18,000 MT</a:t>
                      </a: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61902948"/>
                  </a:ext>
                </a:extLst>
              </a:tr>
              <a:tr h="160570">
                <a:tc>
                  <a:txBody>
                    <a:bodyPr/>
                    <a:lstStyle/>
                    <a:p>
                      <a:pPr algn="ctr"/>
                      <a:r>
                        <a:rPr lang="en-US" sz="1000" dirty="0">
                          <a:latin typeface="Arial" panose="020B0604020202020204" pitchFamily="34" charset="0"/>
                          <a:cs typeface="Arial" panose="020B0604020202020204" pitchFamily="34" charset="0"/>
                        </a:rPr>
                        <a:t>Total Revenue, FY 2021</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rgbClr val="FF0000"/>
                          </a:solidFill>
                          <a:latin typeface="Arial" panose="020B0604020202020204" pitchFamily="34" charset="0"/>
                          <a:cs typeface="Arial" panose="020B0604020202020204" pitchFamily="34" charset="0"/>
                        </a:rPr>
                        <a:t>USD 41.65 Million</a:t>
                      </a: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955781"/>
                  </a:ext>
                </a:extLst>
              </a:tr>
              <a:tr h="16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Profit After Tax (PAT)</a:t>
                      </a:r>
                      <a:endParaRPr lang="en-IN" sz="1000" dirty="0">
                        <a:latin typeface="Arial" panose="020B0604020202020204" pitchFamily="34" charset="0"/>
                        <a:cs typeface="Arial" panose="020B0604020202020204" pitchFamily="34" charset="0"/>
                      </a:endParaRPr>
                    </a:p>
                  </a:txBody>
                  <a:tcPr/>
                </a:tc>
                <a:tc>
                  <a:txBody>
                    <a:bodyPr/>
                    <a:lstStyle/>
                    <a:p>
                      <a:pPr algn="ctr"/>
                      <a:r>
                        <a:rPr lang="en-US" sz="1000" dirty="0">
                          <a:solidFill>
                            <a:srgbClr val="FF0000"/>
                          </a:solidFill>
                          <a:latin typeface="Arial" panose="020B0604020202020204" pitchFamily="34" charset="0"/>
                          <a:cs typeface="Arial" panose="020B0604020202020204" pitchFamily="34" charset="0"/>
                        </a:rPr>
                        <a:t>USD 0.93 Million</a:t>
                      </a:r>
                      <a:endParaRPr lang="en-IN" sz="1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2595946"/>
                  </a:ext>
                </a:extLst>
              </a:tr>
            </a:tbl>
          </a:graphicData>
        </a:graphic>
      </p:graphicFrame>
      <p:pic>
        <p:nvPicPr>
          <p:cNvPr id="5" name="Picture 4">
            <a:extLst>
              <a:ext uri="{FF2B5EF4-FFF2-40B4-BE49-F238E27FC236}">
                <a16:creationId xmlns:a16="http://schemas.microsoft.com/office/drawing/2014/main" id="{B272A93D-7DFC-3B4C-4F51-061F07A9BE85}"/>
              </a:ext>
            </a:extLst>
          </p:cNvPr>
          <p:cNvPicPr>
            <a:picLocks noChangeAspect="1"/>
          </p:cNvPicPr>
          <p:nvPr/>
        </p:nvPicPr>
        <p:blipFill>
          <a:blip r:embed="rId3"/>
          <a:stretch>
            <a:fillRect/>
          </a:stretch>
        </p:blipFill>
        <p:spPr>
          <a:xfrm>
            <a:off x="5576082" y="132964"/>
            <a:ext cx="590550" cy="557328"/>
          </a:xfrm>
          <a:prstGeom prst="rect">
            <a:avLst/>
          </a:prstGeom>
        </p:spPr>
      </p:pic>
      <p:sp>
        <p:nvSpPr>
          <p:cNvPr id="6" name="TextBox 5">
            <a:extLst>
              <a:ext uri="{FF2B5EF4-FFF2-40B4-BE49-F238E27FC236}">
                <a16:creationId xmlns:a16="http://schemas.microsoft.com/office/drawing/2014/main" id="{BB1E20A5-E35C-7427-25D1-566A5DBEC919}"/>
              </a:ext>
            </a:extLst>
          </p:cNvPr>
          <p:cNvSpPr txBox="1"/>
          <p:nvPr/>
        </p:nvSpPr>
        <p:spPr>
          <a:xfrm>
            <a:off x="7378700" y="1209445"/>
            <a:ext cx="863600" cy="923330"/>
          </a:xfrm>
          <a:prstGeom prst="rect">
            <a:avLst/>
          </a:prstGeom>
          <a:noFill/>
        </p:spPr>
        <p:txBody>
          <a:bodyPr wrap="square" rtlCol="0">
            <a:spAutoFit/>
          </a:bodyPr>
          <a:lstStyle/>
          <a:p>
            <a:r>
              <a:rPr lang="en-US" dirty="0">
                <a:solidFill>
                  <a:srgbClr val="FF0000"/>
                </a:solidFill>
              </a:rPr>
              <a:t>Plants are yet to add</a:t>
            </a:r>
          </a:p>
        </p:txBody>
      </p:sp>
    </p:spTree>
    <p:extLst>
      <p:ext uri="{BB962C8B-B14F-4D97-AF65-F5344CB8AC3E}">
        <p14:creationId xmlns:p14="http://schemas.microsoft.com/office/powerpoint/2010/main" val="2886465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1098</Words>
  <Application>Microsoft Office PowerPoint</Application>
  <PresentationFormat>On-screen Show (4:3)</PresentationFormat>
  <Paragraphs>132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10</cp:revision>
  <dcterms:created xsi:type="dcterms:W3CDTF">2022-12-26T08:42:42Z</dcterms:created>
  <dcterms:modified xsi:type="dcterms:W3CDTF">2022-12-27T13:52:15Z</dcterms:modified>
</cp:coreProperties>
</file>