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5.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7.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8.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9.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1.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8708" r:id="rId3"/>
    <p:sldId id="3719" r:id="rId4"/>
    <p:sldId id="7691" r:id="rId5"/>
    <p:sldId id="7692" r:id="rId6"/>
    <p:sldId id="7698" r:id="rId7"/>
    <p:sldId id="7693" r:id="rId8"/>
    <p:sldId id="7694" r:id="rId9"/>
    <p:sldId id="7699" r:id="rId10"/>
    <p:sldId id="8709" r:id="rId11"/>
    <p:sldId id="8710" r:id="rId12"/>
    <p:sldId id="8711" r:id="rId13"/>
    <p:sldId id="8712" r:id="rId14"/>
    <p:sldId id="8713" r:id="rId15"/>
    <p:sldId id="8714" r:id="rId16"/>
    <p:sldId id="8715" r:id="rId17"/>
    <p:sldId id="8716" r:id="rId18"/>
    <p:sldId id="8717" r:id="rId19"/>
    <p:sldId id="8718" r:id="rId20"/>
    <p:sldId id="8719" r:id="rId21"/>
    <p:sldId id="8720" r:id="rId22"/>
    <p:sldId id="8721" r:id="rId23"/>
    <p:sldId id="8722" r:id="rId24"/>
    <p:sldId id="52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66" d="100"/>
          <a:sy n="66" d="100"/>
        </p:scale>
        <p:origin x="14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196.56</c:v>
                </c:pt>
                <c:pt idx="1">
                  <c:v>220.34</c:v>
                </c:pt>
                <c:pt idx="2">
                  <c:v>256.82462282670224</c:v>
                </c:pt>
                <c:pt idx="3">
                  <c:v>324.22633550460887</c:v>
                </c:pt>
                <c:pt idx="4">
                  <c:v>390.04784583715497</c:v>
                </c:pt>
                <c:pt idx="5">
                  <c:v>454.10670738098543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extLst>
                <c:ext xmlns:c15="http://schemas.microsoft.com/office/drawing/2012/chart" uri="{02D57815-91ED-43cb-92C2-25804820EDAC}">
                  <c15:fullRef>
                    <c15:sqref>Sheet1!$A$2:$A$25</c15:sqref>
                  </c15:fullRef>
                </c:ext>
              </c:extLst>
              <c:f>Sheet1!$A$2:$A$7</c:f>
              <c:strCache>
                <c:ptCount val="6"/>
                <c:pt idx="0">
                  <c:v>2017</c:v>
                </c:pt>
                <c:pt idx="1">
                  <c:v>2021</c:v>
                </c:pt>
                <c:pt idx="2">
                  <c:v>2025F</c:v>
                </c:pt>
                <c:pt idx="3">
                  <c:v>2030F</c:v>
                </c:pt>
                <c:pt idx="4">
                  <c:v>2035F</c:v>
                </c:pt>
                <c:pt idx="5">
                  <c:v>2040F</c:v>
                </c:pt>
              </c:strCache>
            </c:strRef>
          </c:cat>
          <c:val>
            <c:numRef>
              <c:extLst>
                <c:ext xmlns:c15="http://schemas.microsoft.com/office/drawing/2012/chart" uri="{02D57815-91ED-43cb-92C2-25804820EDAC}">
                  <c15:fullRef>
                    <c15:sqref>Sheet1!$E$2:$E$25</c15:sqref>
                  </c15:fullRef>
                </c:ext>
              </c:extLst>
              <c:f>Sheet1!$E$2:$E$7</c:f>
              <c:numCache>
                <c:formatCode>0.00</c:formatCode>
                <c:ptCount val="6"/>
                <c:pt idx="0">
                  <c:v>0.21331084360000027</c:v>
                </c:pt>
                <c:pt idx="1">
                  <c:v>0.37623188190789475</c:v>
                </c:pt>
                <c:pt idx="2">
                  <c:v>0.54609802772457583</c:v>
                </c:pt>
                <c:pt idx="3">
                  <c:v>0.89067661133327913</c:v>
                </c:pt>
                <c:pt idx="4">
                  <c:v>1.3578460435798654</c:v>
                </c:pt>
                <c:pt idx="5">
                  <c:v>1.9407032474666726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extLst>
                <c:ext xmlns:c15="http://schemas.microsoft.com/office/drawing/2012/chart" uri="{02D57815-91ED-43cb-92C2-25804820EDAC}">
                  <c15:fullRef>
                    <c15:sqref>Sheet1!$A$2:$A$25</c15:sqref>
                  </c15:fullRef>
                </c:ext>
              </c:extLst>
              <c:f>Sheet1!$A$2:$A$7</c:f>
              <c:strCache>
                <c:ptCount val="6"/>
                <c:pt idx="0">
                  <c:v>2017</c:v>
                </c:pt>
                <c:pt idx="1">
                  <c:v>2021</c:v>
                </c:pt>
                <c:pt idx="2">
                  <c:v>2025F</c:v>
                </c:pt>
                <c:pt idx="3">
                  <c:v>2030F</c:v>
                </c:pt>
                <c:pt idx="4">
                  <c:v>2035F</c:v>
                </c:pt>
                <c:pt idx="5">
                  <c:v>2040F</c:v>
                </c:pt>
              </c:strCache>
            </c:strRef>
          </c:cat>
          <c:val>
            <c:numRef>
              <c:extLst>
                <c:ext xmlns:c15="http://schemas.microsoft.com/office/drawing/2012/chart" uri="{02D57815-91ED-43cb-92C2-25804820EDAC}">
                  <c15:fullRef>
                    <c15:sqref>Sheet1!$D$2:$D$25</c15:sqref>
                  </c15:fullRef>
                </c:ext>
              </c:extLst>
              <c:f>Sheet1!$D$2:$D$7</c:f>
              <c:numCache>
                <c:formatCode>0.00</c:formatCode>
                <c:ptCount val="6"/>
                <c:pt idx="0">
                  <c:v>0.54881340026666681</c:v>
                </c:pt>
                <c:pt idx="1">
                  <c:v>0.68812982671052625</c:v>
                </c:pt>
                <c:pt idx="2">
                  <c:v>0.96429017671959771</c:v>
                </c:pt>
                <c:pt idx="3">
                  <c:v>1.529616753747161</c:v>
                </c:pt>
                <c:pt idx="4">
                  <c:v>2.3626703039977937</c:v>
                </c:pt>
                <c:pt idx="5">
                  <c:v>3.4260848734630924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extLst>
                <c:ext xmlns:c15="http://schemas.microsoft.com/office/drawing/2012/chart" uri="{02D57815-91ED-43cb-92C2-25804820EDAC}">
                  <c15:fullRef>
                    <c15:sqref>Sheet1!$A$2:$A$25</c15:sqref>
                  </c15:fullRef>
                </c:ext>
              </c:extLst>
              <c:f>Sheet1!$A$2:$A$7</c:f>
              <c:strCache>
                <c:ptCount val="6"/>
                <c:pt idx="0">
                  <c:v>2017</c:v>
                </c:pt>
                <c:pt idx="1">
                  <c:v>2021</c:v>
                </c:pt>
                <c:pt idx="2">
                  <c:v>2025F</c:v>
                </c:pt>
                <c:pt idx="3">
                  <c:v>2030F</c:v>
                </c:pt>
                <c:pt idx="4">
                  <c:v>2035F</c:v>
                </c:pt>
                <c:pt idx="5">
                  <c:v>2040F</c:v>
                </c:pt>
              </c:strCache>
            </c:strRef>
          </c:cat>
          <c:val>
            <c:numRef>
              <c:extLst>
                <c:ext xmlns:c15="http://schemas.microsoft.com/office/drawing/2012/chart" uri="{02D57815-91ED-43cb-92C2-25804820EDAC}">
                  <c15:fullRef>
                    <c15:sqref>Sheet1!$C$2:$C$25</c15:sqref>
                  </c15:fullRef>
                </c:ext>
              </c:extLst>
              <c:f>Sheet1!$C$2:$C$7</c:f>
              <c:numCache>
                <c:formatCode>0.00</c:formatCode>
                <c:ptCount val="6"/>
                <c:pt idx="0">
                  <c:v>0.55373967880000008</c:v>
                </c:pt>
                <c:pt idx="1">
                  <c:v>0.71381131914473694</c:v>
                </c:pt>
                <c:pt idx="2">
                  <c:v>1.0417262272143648</c:v>
                </c:pt>
                <c:pt idx="3">
                  <c:v>1.7070261435695049</c:v>
                </c:pt>
                <c:pt idx="4">
                  <c:v>2.6248428041060796</c:v>
                </c:pt>
                <c:pt idx="5">
                  <c:v>3.8027954995671642</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Sheet1!$A$2:$A$25</c15:sqref>
                  </c15:fullRef>
                </c:ext>
              </c:extLst>
              <c:f>Sheet1!$A$2:$A$7</c:f>
              <c:strCache>
                <c:ptCount val="6"/>
                <c:pt idx="0">
                  <c:v>2017</c:v>
                </c:pt>
                <c:pt idx="1">
                  <c:v>2021</c:v>
                </c:pt>
                <c:pt idx="2">
                  <c:v>2025F</c:v>
                </c:pt>
                <c:pt idx="3">
                  <c:v>2030F</c:v>
                </c:pt>
                <c:pt idx="4">
                  <c:v>2035F</c:v>
                </c:pt>
                <c:pt idx="5">
                  <c:v>2040F</c:v>
                </c:pt>
              </c:strCache>
            </c:strRef>
          </c:cat>
          <c:val>
            <c:numRef>
              <c:extLst>
                <c:ext xmlns:c15="http://schemas.microsoft.com/office/drawing/2012/chart" uri="{02D57815-91ED-43cb-92C2-25804820EDAC}">
                  <c15:fullRef>
                    <c15:sqref>Sheet1!$B$2:$B$25</c15:sqref>
                  </c15:fullRef>
                </c:ext>
              </c:extLst>
              <c:f>Sheet1!$B$2:$B$7</c:f>
              <c:numCache>
                <c:formatCode>0.00</c:formatCode>
                <c:ptCount val="6"/>
                <c:pt idx="0">
                  <c:v>1.7374694106666666</c:v>
                </c:pt>
                <c:pt idx="1">
                  <c:v>2.3731427617105263</c:v>
                </c:pt>
                <c:pt idx="2">
                  <c:v>3.4230646626950905</c:v>
                </c:pt>
                <c:pt idx="3">
                  <c:v>5.5093782785762961</c:v>
                </c:pt>
                <c:pt idx="4">
                  <c:v>8.4225596775450082</c:v>
                </c:pt>
                <c:pt idx="5">
                  <c:v>12.191113131604748</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1.3721679999999998</c:v>
                </c:pt>
                <c:pt idx="1">
                  <c:v>1.8904759999999998</c:v>
                </c:pt>
                <c:pt idx="2">
                  <c:v>2.7655771670382028</c:v>
                </c:pt>
                <c:pt idx="3">
                  <c:v>4.5708399476460029</c:v>
                </c:pt>
                <c:pt idx="4">
                  <c:v>7.0791495699790907</c:v>
                </c:pt>
                <c:pt idx="5">
                  <c:v>10.413339666649568</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0.84638400000000014</c:v>
                </c:pt>
                <c:pt idx="1">
                  <c:v>1.1507447368421053</c:v>
                </c:pt>
                <c:pt idx="2">
                  <c:v>1.6563196449548259</c:v>
                </c:pt>
                <c:pt idx="3">
                  <c:v>2.6761109755127275</c:v>
                </c:pt>
                <c:pt idx="4">
                  <c:v>4.1172957695889743</c:v>
                </c:pt>
                <c:pt idx="5">
                  <c:v>5.9489540454603178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0.1178692312000001</c:v>
                </c:pt>
                <c:pt idx="1">
                  <c:v>0.16390426919999998</c:v>
                </c:pt>
                <c:pt idx="2">
                  <c:v>0.24198800211584312</c:v>
                </c:pt>
                <c:pt idx="3">
                  <c:v>0.40497641936143591</c:v>
                </c:pt>
                <c:pt idx="4">
                  <c:v>0.62438099207215625</c:v>
                </c:pt>
                <c:pt idx="5">
                  <c:v>0.91116722083183632</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0.25151839440000001</c:v>
                </c:pt>
                <c:pt idx="1">
                  <c:v>0.35786710679999995</c:v>
                </c:pt>
                <c:pt idx="2">
                  <c:v>0.51135521818536367</c:v>
                </c:pt>
                <c:pt idx="3">
                  <c:v>0.83280703846110171</c:v>
                </c:pt>
                <c:pt idx="4">
                  <c:v>1.2983160311341653</c:v>
                </c:pt>
                <c:pt idx="5">
                  <c:v>1.9118891627968606</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0.22338895039999998</c:v>
                </c:pt>
                <c:pt idx="1">
                  <c:v>0.28999901839999992</c:v>
                </c:pt>
                <c:pt idx="2">
                  <c:v>0.43087692262455196</c:v>
                </c:pt>
                <c:pt idx="3">
                  <c:v>0.72493521569665587</c:v>
                </c:pt>
                <c:pt idx="4">
                  <c:v>1.1270006115406712</c:v>
                </c:pt>
                <c:pt idx="5">
                  <c:v>1.6619690107972713</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0.77939142399999983</c:v>
                </c:pt>
                <c:pt idx="1">
                  <c:v>1.0787056056</c:v>
                </c:pt>
                <c:pt idx="2">
                  <c:v>1.5813570241124439</c:v>
                </c:pt>
                <c:pt idx="3">
                  <c:v>2.6081212741268094</c:v>
                </c:pt>
                <c:pt idx="4">
                  <c:v>4.0294519352320979</c:v>
                </c:pt>
                <c:pt idx="5">
                  <c:v>5.9283142722235995</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4.2573115200000108E-2</c:v>
                </c:pt>
                <c:pt idx="1">
                  <c:v>8.1817950789473626E-2</c:v>
                </c:pt>
                <c:pt idx="2">
                  <c:v>0.11908938247225211</c:v>
                </c:pt>
                <c:pt idx="3">
                  <c:v>0.195356101212429</c:v>
                </c:pt>
                <c:pt idx="4">
                  <c:v>0.29891567287215953</c:v>
                </c:pt>
                <c:pt idx="5">
                  <c:v>0.42416042344132016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0.16817650080000004</c:v>
                </c:pt>
                <c:pt idx="1">
                  <c:v>0.21254255289473686</c:v>
                </c:pt>
                <c:pt idx="2">
                  <c:v>0.29863443198535511</c:v>
                </c:pt>
                <c:pt idx="3">
                  <c:v>0.47527730925106043</c:v>
                </c:pt>
                <c:pt idx="4">
                  <c:v>0.73617248360250853</c:v>
                </c:pt>
                <c:pt idx="5">
                  <c:v>1.066647460351035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0.15878163840000004</c:v>
                </c:pt>
                <c:pt idx="1">
                  <c:v>0.20506271210526317</c:v>
                </c:pt>
                <c:pt idx="2">
                  <c:v>0.29913132787884156</c:v>
                </c:pt>
                <c:pt idx="3">
                  <c:v>0.49079875290903419</c:v>
                </c:pt>
                <c:pt idx="4">
                  <c:v>0.75758242160437139</c:v>
                </c:pt>
                <c:pt idx="5">
                  <c:v>1.0957973351737906</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0.47685274560000002</c:v>
                </c:pt>
                <c:pt idx="1">
                  <c:v>0.65132152105263164</c:v>
                </c:pt>
                <c:pt idx="2">
                  <c:v>0.93946450261837711</c:v>
                </c:pt>
                <c:pt idx="3">
                  <c:v>1.5146788121402039</c:v>
                </c:pt>
                <c:pt idx="4">
                  <c:v>2.3246251915099347</c:v>
                </c:pt>
                <c:pt idx="5">
                  <c:v>3.3623488264941717</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0.84592600000000007</c:v>
                </c:pt>
                <c:pt idx="1">
                  <c:v>1.1692429999999998</c:v>
                </c:pt>
                <c:pt idx="2">
                  <c:v>1.7122433776597734</c:v>
                </c:pt>
                <c:pt idx="3">
                  <c:v>2.8381231387115746</c:v>
                </c:pt>
                <c:pt idx="4">
                  <c:v>4.4138355796798869</c:v>
                </c:pt>
                <c:pt idx="5">
                  <c:v>6.4909817255448976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0.57127866666666705</c:v>
                </c:pt>
                <c:pt idx="1">
                  <c:v>0.77920197368421029</c:v>
                </c:pt>
                <c:pt idx="2">
                  <c:v>1.124528705557353</c:v>
                </c:pt>
                <c:pt idx="3">
                  <c:v>1.8194085422283137</c:v>
                </c:pt>
                <c:pt idx="4">
                  <c:v>2.7940902424900789</c:v>
                </c:pt>
                <c:pt idx="5">
                  <c:v>4.052124173873688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7.0211857999999974E-2</c:v>
                </c:pt>
                <c:pt idx="1">
                  <c:v>0.12136742339999985</c:v>
                </c:pt>
                <c:pt idx="2">
                  <c:v>0.17910065730321234</c:v>
                </c:pt>
                <c:pt idx="3">
                  <c:v>0.29998961576181316</c:v>
                </c:pt>
                <c:pt idx="4">
                  <c:v>0.46477688654029187</c:v>
                </c:pt>
                <c:pt idx="5">
                  <c:v>0.67700939397433246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0.15708845820000003</c:v>
                </c:pt>
                <c:pt idx="1">
                  <c:v>0.20075902309999999</c:v>
                </c:pt>
                <c:pt idx="2">
                  <c:v>0.2864583170824801</c:v>
                </c:pt>
                <c:pt idx="3">
                  <c:v>0.46715506863192524</c:v>
                </c:pt>
                <c:pt idx="4">
                  <c:v>0.73181393911092529</c:v>
                </c:pt>
                <c:pt idx="5">
                  <c:v>1.0781520646130074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0.13010341880000001</c:v>
                </c:pt>
                <c:pt idx="1">
                  <c:v>0.16883868919999995</c:v>
                </c:pt>
                <c:pt idx="2">
                  <c:v>0.25135732784045473</c:v>
                </c:pt>
                <c:pt idx="3">
                  <c:v>0.42458322155125144</c:v>
                </c:pt>
                <c:pt idx="4">
                  <c:v>0.662958104067919</c:v>
                </c:pt>
                <c:pt idx="5">
                  <c:v>0.97624365152195269</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0.48852226500000007</c:v>
                </c:pt>
                <c:pt idx="1">
                  <c:v>0.67827786429999992</c:v>
                </c:pt>
                <c:pt idx="2">
                  <c:v>0.9953270754336262</c:v>
                </c:pt>
                <c:pt idx="3">
                  <c:v>1.6463952327665845</c:v>
                </c:pt>
                <c:pt idx="4">
                  <c:v>2.5542866499607504</c:v>
                </c:pt>
                <c:pt idx="5">
                  <c:v>3.7595766154356052</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3.3305546266666687E-2</c:v>
                </c:pt>
                <c:pt idx="1">
                  <c:v>6.1634876118420993E-2</c:v>
                </c:pt>
                <c:pt idx="2">
                  <c:v>8.9849843574032598E-2</c:v>
                </c:pt>
                <c:pt idx="3">
                  <c:v>0.14737209192049333</c:v>
                </c:pt>
                <c:pt idx="4">
                  <c:v>0.22520367354470036</c:v>
                </c:pt>
                <c:pt idx="5">
                  <c:v>0.32660120841421925</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0.10591506480000003</c:v>
                </c:pt>
                <c:pt idx="1">
                  <c:v>0.13355521828947364</c:v>
                </c:pt>
                <c:pt idx="2">
                  <c:v>0.18779629382807791</c:v>
                </c:pt>
                <c:pt idx="3">
                  <c:v>0.29892882348811195</c:v>
                </c:pt>
                <c:pt idx="4">
                  <c:v>0.462421935132108</c:v>
                </c:pt>
                <c:pt idx="5">
                  <c:v>0.67062655077609523</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9.6374711066666702E-2</c:v>
                </c:pt>
                <c:pt idx="1">
                  <c:v>0.1241268744078947</c:v>
                </c:pt>
                <c:pt idx="2">
                  <c:v>0.18183629168862397</c:v>
                </c:pt>
                <c:pt idx="3">
                  <c:v>0.2992927051965576</c:v>
                </c:pt>
                <c:pt idx="4">
                  <c:v>0.46130429903511211</c:v>
                </c:pt>
                <c:pt idx="5">
                  <c:v>0.669005701106546</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0.33568334453333337</c:v>
                </c:pt>
                <c:pt idx="1">
                  <c:v>0.45988500486842093</c:v>
                </c:pt>
                <c:pt idx="2">
                  <c:v>0.6650462764666184</c:v>
                </c:pt>
                <c:pt idx="3">
                  <c:v>1.073814921623151</c:v>
                </c:pt>
                <c:pt idx="4">
                  <c:v>1.6451603347781585</c:v>
                </c:pt>
                <c:pt idx="5">
                  <c:v>2.3858907135768272</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1.4514019999999999</c:v>
                </c:pt>
                <c:pt idx="1">
                  <c:v>2.0021629999999995</c:v>
                </c:pt>
                <c:pt idx="2">
                  <c:v>2.9305349520764685</c:v>
                </c:pt>
                <c:pt idx="3">
                  <c:v>4.8570884187177699</c:v>
                </c:pt>
                <c:pt idx="4">
                  <c:v>7.551722972514411</c:v>
                </c:pt>
                <c:pt idx="5">
                  <c:v>11.107562311092872</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715299302116908"/>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170.92173913043479</c:v>
                </c:pt>
                <c:pt idx="1">
                  <c:v>187.20475785896349</c:v>
                </c:pt>
                <c:pt idx="2">
                  <c:v>213.48680201720884</c:v>
                </c:pt>
                <c:pt idx="3">
                  <c:v>262.74419408801373</c:v>
                </c:pt>
                <c:pt idx="4">
                  <c:v>308.82648126457246</c:v>
                </c:pt>
                <c:pt idx="5">
                  <c:v>354.77086514139484</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0.89126800000000006</c:v>
                </c:pt>
                <c:pt idx="1">
                  <c:v>1.2134296052631579</c:v>
                </c:pt>
                <c:pt idx="2">
                  <c:v>1.7507274746456132</c:v>
                </c:pt>
                <c:pt idx="3">
                  <c:v>2.8331891494445149</c:v>
                </c:pt>
                <c:pt idx="4">
                  <c:v>4.3506288870907888</c:v>
                </c:pt>
                <c:pt idx="5">
                  <c:v>6.307813750895626</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78912729737473"/>
          <c:y val="2.6371984145915815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9.825991540000012E-2</c:v>
                </c:pt>
                <c:pt idx="1">
                  <c:v>0.1771914255</c:v>
                </c:pt>
                <c:pt idx="2">
                  <c:v>0.23239142169966406</c:v>
                </c:pt>
                <c:pt idx="3">
                  <c:v>0.39050990886490827</c:v>
                </c:pt>
                <c:pt idx="4">
                  <c:v>0.52862060807600919</c:v>
                </c:pt>
                <c:pt idx="5">
                  <c:v>0.75975726207875138</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0.24310983500000002</c:v>
                </c:pt>
                <c:pt idx="1">
                  <c:v>0.30733202049999991</c:v>
                </c:pt>
                <c:pt idx="2">
                  <c:v>0.46624811087536611</c:v>
                </c:pt>
                <c:pt idx="3">
                  <c:v>0.7596486286874593</c:v>
                </c:pt>
                <c:pt idx="4">
                  <c:v>1.2656687701934153</c:v>
                </c:pt>
                <c:pt idx="5">
                  <c:v>1.8660704682636027</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0.26052665899999994</c:v>
                </c:pt>
                <c:pt idx="1">
                  <c:v>0.34056792629999988</c:v>
                </c:pt>
                <c:pt idx="2">
                  <c:v>0.50551727923319079</c:v>
                </c:pt>
                <c:pt idx="3">
                  <c:v>0.85144759980122486</c:v>
                </c:pt>
                <c:pt idx="4">
                  <c:v>1.3283480708652848</c:v>
                </c:pt>
                <c:pt idx="5">
                  <c:v>1.9571524792145643</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0.84950559059999986</c:v>
                </c:pt>
                <c:pt idx="1">
                  <c:v>1.1770716277</c:v>
                </c:pt>
                <c:pt idx="2">
                  <c:v>1.7263781402682474</c:v>
                </c:pt>
                <c:pt idx="3">
                  <c:v>2.8554822813641771</c:v>
                </c:pt>
                <c:pt idx="4">
                  <c:v>4.429085523379702</c:v>
                </c:pt>
                <c:pt idx="5">
                  <c:v>6.5245821015359535</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6.5597324800000106E-2</c:v>
                </c:pt>
                <c:pt idx="1">
                  <c:v>0.11454775473684216</c:v>
                </c:pt>
                <c:pt idx="2">
                  <c:v>0.16666925558626267</c:v>
                </c:pt>
                <c:pt idx="3">
                  <c:v>0.27283611509150696</c:v>
                </c:pt>
                <c:pt idx="4">
                  <c:v>0.41722531027200704</c:v>
                </c:pt>
                <c:pt idx="5">
                  <c:v>0.59798074358490527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0.1547241248</c:v>
                </c:pt>
                <c:pt idx="1">
                  <c:v>0.193663365</c:v>
                </c:pt>
                <c:pt idx="2">
                  <c:v>0.27171290406499915</c:v>
                </c:pt>
                <c:pt idx="3">
                  <c:v>0.4320613452902885</c:v>
                </c:pt>
                <c:pt idx="4">
                  <c:v>0.66869165994585411</c:v>
                </c:pt>
                <c:pt idx="5">
                  <c:v>0.9726648803881055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0.163102044</c:v>
                </c:pt>
                <c:pt idx="1">
                  <c:v>0.21065137947368423</c:v>
                </c:pt>
                <c:pt idx="2">
                  <c:v>0.30812803553762791</c:v>
                </c:pt>
                <c:pt idx="3">
                  <c:v>0.50657421992067919</c:v>
                </c:pt>
                <c:pt idx="4">
                  <c:v>0.78050282234408752</c:v>
                </c:pt>
                <c:pt idx="5">
                  <c:v>1.133514131035944</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0.5078445063999999</c:v>
                </c:pt>
                <c:pt idx="1">
                  <c:v>0.69456710605263161</c:v>
                </c:pt>
                <c:pt idx="2">
                  <c:v>1.0042172794567235</c:v>
                </c:pt>
                <c:pt idx="3">
                  <c:v>1.6217174691420404</c:v>
                </c:pt>
                <c:pt idx="4">
                  <c:v>2.4842090945288402</c:v>
                </c:pt>
                <c:pt idx="5">
                  <c:v>3.6036539958866713</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0.91050400000000042</c:v>
                </c:pt>
                <c:pt idx="1">
                  <c:v>1.2481180000000005</c:v>
                </c:pt>
                <c:pt idx="2">
                  <c:v>1.8071632204471564</c:v>
                </c:pt>
                <c:pt idx="3">
                  <c:v>2.9599309987421152</c:v>
                </c:pt>
                <c:pt idx="4">
                  <c:v>4.5839620045926042</c:v>
                </c:pt>
                <c:pt idx="5">
                  <c:v>6.6992485188778907</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0.74440266666666677</c:v>
                </c:pt>
                <c:pt idx="1">
                  <c:v>1.0079394736842107</c:v>
                </c:pt>
                <c:pt idx="2">
                  <c:v>1.4436032691958369</c:v>
                </c:pt>
                <c:pt idx="3">
                  <c:v>2.3079891200406855</c:v>
                </c:pt>
                <c:pt idx="4">
                  <c:v>3.505903930058905</c:v>
                </c:pt>
                <c:pt idx="5">
                  <c:v>5.0518047818720451</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7.2567168800000123E-2</c:v>
                </c:pt>
                <c:pt idx="1">
                  <c:v>0.11295467899999979</c:v>
                </c:pt>
                <c:pt idx="2">
                  <c:v>0.16499400202682546</c:v>
                </c:pt>
                <c:pt idx="3">
                  <c:v>0.24389831429635037</c:v>
                </c:pt>
                <c:pt idx="4">
                  <c:v>0.37588488437659284</c:v>
                </c:pt>
                <c:pt idx="5">
                  <c:v>0.54531882943666055</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0.15551408320000007</c:v>
                </c:pt>
                <c:pt idx="1">
                  <c:v>0.20818608240000008</c:v>
                </c:pt>
                <c:pt idx="2">
                  <c:v>0.2934833070006182</c:v>
                </c:pt>
                <c:pt idx="3">
                  <c:v>0.5023002904865369</c:v>
                </c:pt>
                <c:pt idx="4">
                  <c:v>0.78339910658487599</c:v>
                </c:pt>
                <c:pt idx="5">
                  <c:v>1.146911346431895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0.16243391360000009</c:v>
                </c:pt>
                <c:pt idx="1">
                  <c:v>0.21093194200000007</c:v>
                </c:pt>
                <c:pt idx="2">
                  <c:v>0.30974777598464259</c:v>
                </c:pt>
                <c:pt idx="3">
                  <c:v>0.51561997998087639</c:v>
                </c:pt>
                <c:pt idx="4">
                  <c:v>0.80127655840278722</c:v>
                </c:pt>
                <c:pt idx="5">
                  <c:v>1.1716985659517429</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0.51998883440000021</c:v>
                </c:pt>
                <c:pt idx="1">
                  <c:v>0.71604529660000038</c:v>
                </c:pt>
                <c:pt idx="2">
                  <c:v>1.0389381354350702</c:v>
                </c:pt>
                <c:pt idx="3">
                  <c:v>1.6981124139783517</c:v>
                </c:pt>
                <c:pt idx="4">
                  <c:v>2.6234014552283473</c:v>
                </c:pt>
                <c:pt idx="5">
                  <c:v>3.8353197770575926</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7.1834857333333363E-2</c:v>
                </c:pt>
                <c:pt idx="1">
                  <c:v>0.11823130026315798</c:v>
                </c:pt>
                <c:pt idx="2">
                  <c:v>0.17048954609202849</c:v>
                </c:pt>
                <c:pt idx="3">
                  <c:v>0.27511230310884988</c:v>
                </c:pt>
                <c:pt idx="4">
                  <c:v>0.41650138689099836</c:v>
                </c:pt>
                <c:pt idx="5">
                  <c:v>0.59560778378271473</c:v>
                </c:pt>
              </c:numCache>
            </c:numRef>
          </c:val>
          <c:extLst>
            <c:ext xmlns:c16="http://schemas.microsoft.com/office/drawing/2014/chart" uri="{C3380CC4-5D6E-409C-BE32-E72D297353CC}">
              <c16:uniqueId val="{00000000-CD33-4C7F-AF75-1186453B930F}"/>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0.11999770986666669</c:v>
                </c:pt>
                <c:pt idx="1">
                  <c:v>0.14836869052631579</c:v>
                </c:pt>
                <c:pt idx="2">
                  <c:v>0.20614654684116548</c:v>
                </c:pt>
                <c:pt idx="3">
                  <c:v>0.32334927571770006</c:v>
                </c:pt>
                <c:pt idx="4">
                  <c:v>0.49538422531732323</c:v>
                </c:pt>
                <c:pt idx="5">
                  <c:v>0.71533555711308161</c:v>
                </c:pt>
              </c:numCache>
            </c:numRef>
          </c:val>
          <c:extLst>
            <c:ext xmlns:c16="http://schemas.microsoft.com/office/drawing/2014/chart" uri="{C3380CC4-5D6E-409C-BE32-E72D297353CC}">
              <c16:uniqueId val="{00000001-CD33-4C7F-AF75-1186453B930F}"/>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0.13548128533333337</c:v>
                </c:pt>
                <c:pt idx="1">
                  <c:v>0.17397035315789477</c:v>
                </c:pt>
                <c:pt idx="2">
                  <c:v>0.25263057210927148</c:v>
                </c:pt>
                <c:pt idx="3">
                  <c:v>0.41036046554323385</c:v>
                </c:pt>
                <c:pt idx="4">
                  <c:v>0.62545326112250876</c:v>
                </c:pt>
                <c:pt idx="5">
                  <c:v>0.90326269499872158</c:v>
                </c:pt>
              </c:numCache>
            </c:numRef>
          </c:val>
          <c:extLst>
            <c:ext xmlns:c16="http://schemas.microsoft.com/office/drawing/2014/chart" uri="{C3380CC4-5D6E-409C-BE32-E72D297353CC}">
              <c16:uniqueId val="{00000002-CD33-4C7F-AF75-1186453B930F}"/>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0.41708881413333332</c:v>
                </c:pt>
                <c:pt idx="1">
                  <c:v>0.56736912973684217</c:v>
                </c:pt>
                <c:pt idx="2">
                  <c:v>0.81433660415337139</c:v>
                </c:pt>
                <c:pt idx="3">
                  <c:v>1.2991670756709017</c:v>
                </c:pt>
                <c:pt idx="4">
                  <c:v>1.9685650567280748</c:v>
                </c:pt>
                <c:pt idx="5">
                  <c:v>2.8375987459775276</c:v>
                </c:pt>
              </c:numCache>
            </c:numRef>
          </c:val>
          <c:extLst>
            <c:ext xmlns:c16="http://schemas.microsoft.com/office/drawing/2014/chart" uri="{C3380CC4-5D6E-409C-BE32-E72D297353CC}">
              <c16:uniqueId val="{00000003-CD33-4C7F-AF75-1186453B930F}"/>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16.412759999999981</c:v>
                </c:pt>
                <c:pt idx="1">
                  <c:v>17.142451999999995</c:v>
                </c:pt>
                <c:pt idx="2">
                  <c:v>19.056387013741318</c:v>
                </c:pt>
                <c:pt idx="3">
                  <c:v>23.020069820827214</c:v>
                </c:pt>
                <c:pt idx="4">
                  <c:v>26.523253516926516</c:v>
                </c:pt>
                <c:pt idx="5">
                  <c:v>29.834810674930733</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36.009791999999997</c:v>
                </c:pt>
                <c:pt idx="1">
                  <c:v>40.564594000000007</c:v>
                </c:pt>
                <c:pt idx="2">
                  <c:v>47.666649996635932</c:v>
                </c:pt>
                <c:pt idx="3">
                  <c:v>60.338521037407709</c:v>
                </c:pt>
                <c:pt idx="4">
                  <c:v>72.860937602380545</c:v>
                </c:pt>
                <c:pt idx="5">
                  <c:v>85.054186292458567</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39.547871999999998</c:v>
                </c:pt>
                <c:pt idx="1">
                  <c:v>44.817155999999997</c:v>
                </c:pt>
                <c:pt idx="2">
                  <c:v>52.417905518929928</c:v>
                </c:pt>
                <c:pt idx="3">
                  <c:v>66.66093457974759</c:v>
                </c:pt>
                <c:pt idx="4">
                  <c:v>80.817913657458504</c:v>
                </c:pt>
                <c:pt idx="5">
                  <c:v>94.681248488935452</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104.58957600000001</c:v>
                </c:pt>
                <c:pt idx="1">
                  <c:v>117.81579799999999</c:v>
                </c:pt>
                <c:pt idx="2">
                  <c:v>137.68368029739509</c:v>
                </c:pt>
                <c:pt idx="3">
                  <c:v>174.20681006662633</c:v>
                </c:pt>
                <c:pt idx="4">
                  <c:v>209.84574106038937</c:v>
                </c:pt>
                <c:pt idx="5">
                  <c:v>244.53646192466064</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18.186073043478252</c:v>
                </c:pt>
                <c:pt idx="1">
                  <c:v>18.795357689039943</c:v>
                </c:pt>
                <c:pt idx="2">
                  <c:v>20.13180543022278</c:v>
                </c:pt>
                <c:pt idx="3">
                  <c:v>24.172465856097283</c:v>
                </c:pt>
                <c:pt idx="4">
                  <c:v>26.620842685006163</c:v>
                </c:pt>
                <c:pt idx="5">
                  <c:v>28.665485903424734</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28.031165217391305</c:v>
                </c:pt>
                <c:pt idx="1">
                  <c:v>31.019828377230247</c:v>
                </c:pt>
                <c:pt idx="2">
                  <c:v>35.951177459697966</c:v>
                </c:pt>
                <c:pt idx="3">
                  <c:v>44.456317639691918</c:v>
                </c:pt>
                <c:pt idx="4">
                  <c:v>52.562267111230227</c:v>
                </c:pt>
                <c:pt idx="5">
                  <c:v>60.488432506607822</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36.953279999999999</c:v>
                </c:pt>
                <c:pt idx="1">
                  <c:v>40.698314358538667</c:v>
                </c:pt>
                <c:pt idx="2">
                  <c:v>46.668214920961852</c:v>
                </c:pt>
                <c:pt idx="3">
                  <c:v>57.619801763501407</c:v>
                </c:pt>
                <c:pt idx="4">
                  <c:v>67.972708526332397</c:v>
                </c:pt>
                <c:pt idx="5">
                  <c:v>78.475315369276544</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87.751220869565216</c:v>
                </c:pt>
                <c:pt idx="1">
                  <c:v>96.691257434154636</c:v>
                </c:pt>
                <c:pt idx="2">
                  <c:v>110.73560420632624</c:v>
                </c:pt>
                <c:pt idx="3">
                  <c:v>136.49560882872314</c:v>
                </c:pt>
                <c:pt idx="4">
                  <c:v>161.67066294200367</c:v>
                </c:pt>
                <c:pt idx="5">
                  <c:v>187.14163136208577</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4.58</c:v>
                </c:pt>
                <c:pt idx="1">
                  <c:v>6.31</c:v>
                </c:pt>
                <c:pt idx="2">
                  <c:v>9.2155187172216007</c:v>
                </c:pt>
                <c:pt idx="3">
                  <c:v>15.225982503817463</c:v>
                </c:pt>
                <c:pt idx="4">
                  <c:v>23.628670126765993</c:v>
                </c:pt>
                <c:pt idx="5">
                  <c:v>34.711132222165226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3.0533333333333337</c:v>
                </c:pt>
                <c:pt idx="1">
                  <c:v>4.1513157894736841</c:v>
                </c:pt>
                <c:pt idx="2">
                  <c:v>5.9751790943536287</c:v>
                </c:pt>
                <c:pt idx="3">
                  <c:v>9.6366977872262414</c:v>
                </c:pt>
                <c:pt idx="4">
                  <c:v>14.767918829228746</c:v>
                </c:pt>
                <c:pt idx="5">
                  <c:v>21.360696752101678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0.35890817340000031</c:v>
                </c:pt>
                <c:pt idx="1">
                  <c:v>0.57541779709999963</c:v>
                </c:pt>
                <c:pt idx="2">
                  <c:v>0.81847408314554504</c:v>
                </c:pt>
                <c:pt idx="3">
                  <c:v>1.3393742582845078</c:v>
                </c:pt>
                <c:pt idx="4">
                  <c:v>1.9936633710650504</c:v>
                </c:pt>
                <c:pt idx="5">
                  <c:v>2.8932527063215807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0.80723077080000005</c:v>
                </c:pt>
                <c:pt idx="1">
                  <c:v>1.0741442327999999</c:v>
                </c:pt>
                <c:pt idx="2">
                  <c:v>1.5575449531438281</c:v>
                </c:pt>
                <c:pt idx="3">
                  <c:v>2.5619110262670235</c:v>
                </c:pt>
                <c:pt idx="4">
                  <c:v>4.0791978470233818</c:v>
                </c:pt>
                <c:pt idx="5">
                  <c:v>6.0030230421053661</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0.77645294179999991</c:v>
                </c:pt>
                <c:pt idx="1">
                  <c:v>1.0103375758999997</c:v>
                </c:pt>
                <c:pt idx="2">
                  <c:v>1.4974993056828401</c:v>
                </c:pt>
                <c:pt idx="3">
                  <c:v>2.5165860170300087</c:v>
                </c:pt>
                <c:pt idx="4">
                  <c:v>3.9195833448766622</c:v>
                </c:pt>
                <c:pt idx="5">
                  <c:v>5.7670637074855318</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2.6374081140000003</c:v>
                </c:pt>
                <c:pt idx="1">
                  <c:v>3.6501003942000003</c:v>
                </c:pt>
                <c:pt idx="2">
                  <c:v>5.3420003752493876</c:v>
                </c:pt>
                <c:pt idx="3">
                  <c:v>8.8081112022359225</c:v>
                </c:pt>
                <c:pt idx="4">
                  <c:v>13.636225563800897</c:v>
                </c:pt>
                <c:pt idx="5">
                  <c:v>20.047792766252751</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0.21331084360000027</c:v>
                </c:pt>
                <c:pt idx="1">
                  <c:v>0.37623188190789475</c:v>
                </c:pt>
                <c:pt idx="2">
                  <c:v>0.54609802772457583</c:v>
                </c:pt>
                <c:pt idx="3">
                  <c:v>0.89067661133327913</c:v>
                </c:pt>
                <c:pt idx="4">
                  <c:v>1.3578460435798654</c:v>
                </c:pt>
                <c:pt idx="5">
                  <c:v>1.9407032474666726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0.54881340026666681</c:v>
                </c:pt>
                <c:pt idx="1">
                  <c:v>0.68812982671052625</c:v>
                </c:pt>
                <c:pt idx="2">
                  <c:v>0.96429017671959771</c:v>
                </c:pt>
                <c:pt idx="3">
                  <c:v>1.529616753747161</c:v>
                </c:pt>
                <c:pt idx="4">
                  <c:v>2.3626703039977937</c:v>
                </c:pt>
                <c:pt idx="5">
                  <c:v>3.4260848734630924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0.55373967880000008</c:v>
                </c:pt>
                <c:pt idx="1">
                  <c:v>0.71381131914473694</c:v>
                </c:pt>
                <c:pt idx="2">
                  <c:v>1.0417262272143648</c:v>
                </c:pt>
                <c:pt idx="3">
                  <c:v>1.7070261435695049</c:v>
                </c:pt>
                <c:pt idx="4">
                  <c:v>2.6248428041060796</c:v>
                </c:pt>
                <c:pt idx="5">
                  <c:v>3.8027954995671642</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1.7374694106666666</c:v>
                </c:pt>
                <c:pt idx="1">
                  <c:v>2.3731427617105263</c:v>
                </c:pt>
                <c:pt idx="2">
                  <c:v>3.4230646626950905</c:v>
                </c:pt>
                <c:pt idx="3">
                  <c:v>5.5093782785762961</c:v>
                </c:pt>
                <c:pt idx="4">
                  <c:v>8.4225596775450082</c:v>
                </c:pt>
                <c:pt idx="5">
                  <c:v>12.191113131604748</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East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0.91050400000000042</c:v>
                </c:pt>
                <c:pt idx="1">
                  <c:v>1.2481180000000005</c:v>
                </c:pt>
                <c:pt idx="2">
                  <c:v>1.8071632204471564</c:v>
                </c:pt>
                <c:pt idx="3">
                  <c:v>2.9599309987421152</c:v>
                </c:pt>
                <c:pt idx="4">
                  <c:v>4.5839620045926042</c:v>
                </c:pt>
                <c:pt idx="5">
                  <c:v>6.6992485188778907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North</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1.3721679999999998</c:v>
                </c:pt>
                <c:pt idx="1">
                  <c:v>1.8904759999999998</c:v>
                </c:pt>
                <c:pt idx="2">
                  <c:v>2.7655771670382028</c:v>
                </c:pt>
                <c:pt idx="3">
                  <c:v>4.5708399476460029</c:v>
                </c:pt>
                <c:pt idx="4">
                  <c:v>7.0791495699790907</c:v>
                </c:pt>
                <c:pt idx="5">
                  <c:v>10.413339666649568</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South</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1.4514019999999999</c:v>
                </c:pt>
                <c:pt idx="1">
                  <c:v>2.0021629999999995</c:v>
                </c:pt>
                <c:pt idx="2">
                  <c:v>2.9305349520764685</c:v>
                </c:pt>
                <c:pt idx="3">
                  <c:v>4.8570884187177699</c:v>
                </c:pt>
                <c:pt idx="4">
                  <c:v>7.551722972514411</c:v>
                </c:pt>
                <c:pt idx="5">
                  <c:v>11.107562311092872</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West</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0.84592600000000007</c:v>
                </c:pt>
                <c:pt idx="1">
                  <c:v>1.1692429999999998</c:v>
                </c:pt>
                <c:pt idx="2">
                  <c:v>1.7122433776597734</c:v>
                </c:pt>
                <c:pt idx="3">
                  <c:v>2.8381231387115746</c:v>
                </c:pt>
                <c:pt idx="4">
                  <c:v>4.4138355796798869</c:v>
                </c:pt>
                <c:pt idx="5">
                  <c:v>6.4909817255448976</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81827-5894-402D-AF38-D0F4825B854A}" type="datetimeFigureOut">
              <a:rPr lang="en-US" smtClean="0"/>
              <a:t>12/17/2022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81FA6-1BB1-43CD-B08D-067065AF1ED2}" type="slidenum">
              <a:rPr lang="en-US" smtClean="0"/>
              <a:t>‹#›</a:t>
            </a:fld>
            <a:endParaRPr lang="en-US"/>
          </a:p>
        </p:txBody>
      </p:sp>
    </p:spTree>
    <p:extLst>
      <p:ext uri="{BB962C8B-B14F-4D97-AF65-F5344CB8AC3E}">
        <p14:creationId xmlns:p14="http://schemas.microsoft.com/office/powerpoint/2010/main" val="329289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a:t>
            </a:fld>
            <a:endParaRPr lang="en-US" dirty="0"/>
          </a:p>
        </p:txBody>
      </p:sp>
    </p:spTree>
    <p:extLst>
      <p:ext uri="{BB962C8B-B14F-4D97-AF65-F5344CB8AC3E}">
        <p14:creationId xmlns:p14="http://schemas.microsoft.com/office/powerpoint/2010/main" val="94772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70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015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75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78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58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2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837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782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79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8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626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146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143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90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62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3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40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1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75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74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860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6956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8823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Text&#10;&#10;Description automatically generated">
            <a:extLst>
              <a:ext uri="{FF2B5EF4-FFF2-40B4-BE49-F238E27FC236}">
                <a16:creationId xmlns:a16="http://schemas.microsoft.com/office/drawing/2014/main" id="{9A8ABD7B-80D3-2FFC-A845-E088D4D531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2589" y="160457"/>
            <a:ext cx="2028825" cy="523875"/>
          </a:xfrm>
          <a:prstGeom prst="rect">
            <a:avLst/>
          </a:prstGeom>
        </p:spPr>
      </p:pic>
    </p:spTree>
    <p:extLst>
      <p:ext uri="{BB962C8B-B14F-4D97-AF65-F5344CB8AC3E}">
        <p14:creationId xmlns:p14="http://schemas.microsoft.com/office/powerpoint/2010/main" val="29310178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6145C0-99F9-409B-86EE-E2CAD7AE19A9}"/>
              </a:ext>
            </a:extLst>
          </p:cNvPr>
          <p:cNvSpPr txBox="1"/>
          <p:nvPr userDrawn="1"/>
        </p:nvSpPr>
        <p:spPr>
          <a:xfrm>
            <a:off x="-14514" y="6638701"/>
            <a:ext cx="1886857" cy="338554"/>
          </a:xfrm>
          <a:prstGeom prst="rect">
            <a:avLst/>
          </a:prstGeom>
          <a:noFill/>
        </p:spPr>
        <p:txBody>
          <a:bodyPr wrap="square" rtlCol="0">
            <a:spAutoFit/>
          </a:bodyPr>
          <a:lstStyle/>
          <a:p>
            <a:r>
              <a:rPr lang="en-US" sz="800" dirty="0"/>
              <a:t>© </a:t>
            </a:r>
            <a:r>
              <a:rPr lang="en-US" sz="800" dirty="0" err="1"/>
              <a:t>ChemAnalyst</a:t>
            </a:r>
            <a:endParaRPr lang="en-US" sz="800" dirty="0"/>
          </a:p>
          <a:p>
            <a:endParaRPr lang="en-US" sz="800" dirty="0"/>
          </a:p>
        </p:txBody>
      </p:sp>
      <p:pic>
        <p:nvPicPr>
          <p:cNvPr id="2" name="Picture 1" descr="Text&#10;&#10;Description automatically generated">
            <a:extLst>
              <a:ext uri="{FF2B5EF4-FFF2-40B4-BE49-F238E27FC236}">
                <a16:creationId xmlns:a16="http://schemas.microsoft.com/office/drawing/2014/main" id="{C8D171B9-4DDB-5E12-362C-8F767D1BB9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6050" y="193795"/>
            <a:ext cx="2028825" cy="523875"/>
          </a:xfrm>
          <a:prstGeom prst="rect">
            <a:avLst/>
          </a:prstGeom>
        </p:spPr>
      </p:pic>
    </p:spTree>
    <p:extLst>
      <p:ext uri="{BB962C8B-B14F-4D97-AF65-F5344CB8AC3E}">
        <p14:creationId xmlns:p14="http://schemas.microsoft.com/office/powerpoint/2010/main" val="88575933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6727A627-5444-4F0A-B830-F062741CB27C}"/>
              </a:ext>
            </a:extLst>
          </p:cNvPr>
          <p:cNvSpPr>
            <a:spLocks noGrp="1"/>
          </p:cNvSpPr>
          <p:nvPr>
            <p:ph type="sldNum" sz="quarter" idx="12"/>
          </p:nvPr>
        </p:nvSpPr>
        <p:spPr>
          <a:xfrm>
            <a:off x="7021287" y="6534151"/>
            <a:ext cx="2057400" cy="365125"/>
          </a:xfrm>
        </p:spPr>
        <p:txBody>
          <a:bodyPr/>
          <a:lstStyle>
            <a:lvl1pPr marL="0" algn="r" defTabSz="685800" rtl="0" eaLnBrk="1" latinLnBrk="0" hangingPunct="1">
              <a:defRPr lang="en-US" sz="825" b="0" kern="1200" smtClean="0">
                <a:solidFill>
                  <a:schemeClr val="bg1">
                    <a:lumMod val="50000"/>
                  </a:schemeClr>
                </a:solidFill>
                <a:latin typeface="Univers-Light-Normal" pitchFamily="2" charset="0"/>
                <a:ea typeface="+mn-ea"/>
                <a:cs typeface="+mn-cs"/>
              </a:defRPr>
            </a:lvl1pPr>
          </a:lstStyle>
          <a:p>
            <a:fld id="{563B7AEC-5333-4D09-BCEB-B8B40DDE00E8}" type="slidenum">
              <a:rPr lang="en-US" smtClean="0"/>
              <a:pPr/>
              <a:t>‹#›</a:t>
            </a:fld>
            <a:endParaRPr lang="en-US" dirty="0"/>
          </a:p>
        </p:txBody>
      </p:sp>
      <p:sp>
        <p:nvSpPr>
          <p:cNvPr id="6" name="TextBox 5">
            <a:extLst>
              <a:ext uri="{FF2B5EF4-FFF2-40B4-BE49-F238E27FC236}">
                <a16:creationId xmlns:a16="http://schemas.microsoft.com/office/drawing/2014/main" id="{9061ACAD-E9E9-4569-B3B2-229A31011E8F}"/>
              </a:ext>
            </a:extLst>
          </p:cNvPr>
          <p:cNvSpPr txBox="1"/>
          <p:nvPr userDrawn="1"/>
        </p:nvSpPr>
        <p:spPr>
          <a:xfrm>
            <a:off x="176213" y="6584947"/>
            <a:ext cx="4600575" cy="196208"/>
          </a:xfrm>
          <a:prstGeom prst="rect">
            <a:avLst/>
          </a:prstGeom>
          <a:noFill/>
        </p:spPr>
        <p:txBody>
          <a:bodyPr wrap="square" rtlCol="0">
            <a:spAutoFit/>
          </a:bodyPr>
          <a:lstStyle/>
          <a:p>
            <a:r>
              <a:rPr lang="en-US" sz="675" dirty="0">
                <a:solidFill>
                  <a:schemeClr val="bg1">
                    <a:lumMod val="50000"/>
                  </a:schemeClr>
                </a:solidFill>
                <a:latin typeface="Univers-Light-Normal" pitchFamily="2" charset="0"/>
              </a:rPr>
              <a:t>Copyright © TechSci Research All right reserved</a:t>
            </a:r>
          </a:p>
        </p:txBody>
      </p:sp>
    </p:spTree>
    <p:extLst>
      <p:ext uri="{BB962C8B-B14F-4D97-AF65-F5344CB8AC3E}">
        <p14:creationId xmlns:p14="http://schemas.microsoft.com/office/powerpoint/2010/main" val="390189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811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40851-42C9-4F39-B4AF-6561C5B9C95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249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40851-42C9-4F39-B4AF-6561C5B9C95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16158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40851-42C9-4F39-B4AF-6561C5B9C957}"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3946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40851-42C9-4F39-B4AF-6561C5B9C957}"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597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40851-42C9-4F39-B4AF-6561C5B9C957}"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30481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95643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44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40851-42C9-4F39-B4AF-6561C5B9C957}" type="datetimeFigureOut">
              <a:rPr lang="en-US" smtClean="0"/>
              <a:t>12/17/2022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CACFA-698A-4B2C-A185-880AE23C1EDA}" type="slidenum">
              <a:rPr lang="en-US" smtClean="0"/>
              <a:t>‹#›</a:t>
            </a:fld>
            <a:endParaRPr lang="en-US"/>
          </a:p>
        </p:txBody>
      </p:sp>
    </p:spTree>
    <p:extLst>
      <p:ext uri="{BB962C8B-B14F-4D97-AF65-F5344CB8AC3E}">
        <p14:creationId xmlns:p14="http://schemas.microsoft.com/office/powerpoint/2010/main" val="135025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www.chemanalyst.com/"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chart" Target="../charts/chart20.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chart" Target="../charts/chart24.xml"/></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hyperlink" Target="https://www.facebook.com/TechSciResearch/" TargetMode="External"/><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jpg"/><Relationship Id="rId12" Type="http://schemas.openxmlformats.org/officeDocument/2006/relationships/hyperlink" Target="https://twitter.com/techsciresearch?lang=en" TargetMode="External"/><Relationship Id="rId2" Type="http://schemas.openxmlformats.org/officeDocument/2006/relationships/hyperlink" Target="http://www.techsciresearch.com/" TargetMode="External"/><Relationship Id="rId1" Type="http://schemas.openxmlformats.org/officeDocument/2006/relationships/slideLayout" Target="../slideLayouts/slideLayout14.xml"/><Relationship Id="rId6" Type="http://schemas.openxmlformats.org/officeDocument/2006/relationships/image" Target="../media/image11.jpeg"/><Relationship Id="rId11" Type="http://schemas.openxmlformats.org/officeDocument/2006/relationships/hyperlink" Target="https://www.linkedin.com/company-beta/1053900/" TargetMode="External"/><Relationship Id="rId5" Type="http://schemas.openxmlformats.org/officeDocument/2006/relationships/image" Target="../media/image10.jpg"/><Relationship Id="rId10" Type="http://schemas.microsoft.com/office/2007/relationships/hdphoto" Target="../media/hdphoto1.wdp"/><Relationship Id="rId4" Type="http://schemas.openxmlformats.org/officeDocument/2006/relationships/image" Target="../media/image9.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101649" y="5600392"/>
            <a:ext cx="2142744" cy="830580"/>
          </a:xfrm>
          <a:prstGeom prst="rect">
            <a:avLst/>
          </a:prstGeom>
        </p:spPr>
      </p:pic>
      <p:pic>
        <p:nvPicPr>
          <p:cNvPr id="2050" name="Picture 2" descr="Permission granted to import plant nutrients and agrochemicals for crops |  ONLANKA News - Sri Lanka">
            <a:extLst>
              <a:ext uri="{FF2B5EF4-FFF2-40B4-BE49-F238E27FC236}">
                <a16:creationId xmlns:a16="http://schemas.microsoft.com/office/drawing/2014/main" id="{A9D24F16-CC5B-D13F-E8EA-DE29DDDFF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676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a:spLocks noGrp="1"/>
          </p:cNvSpPr>
          <p:nvPr>
            <p:ph type="title"/>
          </p:nvPr>
        </p:nvSpPr>
        <p:spPr>
          <a:xfrm>
            <a:off x="2409444" y="5448931"/>
            <a:ext cx="5255230" cy="1018292"/>
          </a:xfrm>
          <a:prstGeom prst="rect">
            <a:avLst/>
          </a:prstGeom>
        </p:spPr>
        <p:txBody>
          <a:bodyPr vert="horz" wrap="square" lIns="0" tIns="12700" rIns="0" bIns="0" rtlCol="0">
            <a:spAutoFit/>
          </a:bodyPr>
          <a:lstStyle/>
          <a:p>
            <a:pPr marL="12700" marR="5080">
              <a:lnSpc>
                <a:spcPct val="98600"/>
              </a:lnSpc>
            </a:pPr>
            <a:r>
              <a:rPr lang="en-US" sz="2200" b="1" spc="-22" baseline="1322" dirty="0">
                <a:latin typeface="Arial" panose="020B0604020202020204" pitchFamily="34" charset="0"/>
                <a:cs typeface="Arial" panose="020B0604020202020204" pitchFamily="34" charset="0"/>
              </a:rPr>
              <a:t>Update</a:t>
            </a:r>
            <a:br>
              <a:rPr lang="en-US" sz="2200" b="1" spc="-455" dirty="0">
                <a:latin typeface="Arial" panose="020B0604020202020204" pitchFamily="34" charset="0"/>
                <a:cs typeface="Arial" panose="020B0604020202020204" pitchFamily="34" charset="0"/>
              </a:rPr>
            </a:br>
            <a:r>
              <a:rPr sz="2200" b="1" spc="-15" dirty="0">
                <a:latin typeface="Arial" panose="020B0604020202020204" pitchFamily="34" charset="0"/>
                <a:cs typeface="Arial" panose="020B0604020202020204" pitchFamily="34" charset="0"/>
              </a:rPr>
              <a:t>Market </a:t>
            </a:r>
            <a:r>
              <a:rPr sz="2200" b="1" dirty="0">
                <a:latin typeface="Arial" panose="020B0604020202020204" pitchFamily="34" charset="0"/>
                <a:cs typeface="Arial" panose="020B0604020202020204" pitchFamily="34" charset="0"/>
              </a:rPr>
              <a:t>and </a:t>
            </a:r>
            <a:r>
              <a:rPr sz="2200" b="1" spc="-5" dirty="0">
                <a:latin typeface="Arial" panose="020B0604020202020204" pitchFamily="34" charset="0"/>
                <a:cs typeface="Arial" panose="020B0604020202020204" pitchFamily="34" charset="0"/>
              </a:rPr>
              <a:t>Business </a:t>
            </a:r>
            <a:r>
              <a:rPr sz="2200" b="1" dirty="0">
                <a:latin typeface="Arial" panose="020B0604020202020204" pitchFamily="34" charset="0"/>
                <a:cs typeface="Arial" panose="020B0604020202020204" pitchFamily="34" charset="0"/>
              </a:rPr>
              <a:t> </a:t>
            </a:r>
            <a:r>
              <a:rPr sz="2200" b="1" spc="-15" dirty="0">
                <a:latin typeface="Arial" panose="020B0604020202020204" pitchFamily="34" charset="0"/>
                <a:cs typeface="Arial" panose="020B0604020202020204" pitchFamily="34" charset="0"/>
              </a:rPr>
              <a:t>Environment</a:t>
            </a:r>
            <a:r>
              <a:rPr sz="2200" b="1" spc="-40" dirty="0">
                <a:latin typeface="Arial" panose="020B0604020202020204" pitchFamily="34" charset="0"/>
                <a:cs typeface="Arial" panose="020B0604020202020204" pitchFamily="34" charset="0"/>
              </a:rPr>
              <a:t> </a:t>
            </a:r>
            <a:r>
              <a:rPr sz="2200" b="1" spc="-10" dirty="0">
                <a:latin typeface="Arial" panose="020B0604020202020204" pitchFamily="34" charset="0"/>
                <a:cs typeface="Arial" panose="020B0604020202020204" pitchFamily="34" charset="0"/>
              </a:rPr>
              <a:t>Report—</a:t>
            </a:r>
            <a:r>
              <a:rPr lang="en-IN" sz="2200" b="1" spc="-10" dirty="0">
                <a:latin typeface="Arial" panose="020B0604020202020204" pitchFamily="34" charset="0"/>
                <a:cs typeface="Arial" panose="020B0604020202020204" pitchFamily="34" charset="0"/>
              </a:rPr>
              <a:t>Agrochemicals</a:t>
            </a:r>
            <a:endParaRPr sz="2200" b="1" dirty="0">
              <a:latin typeface="Arial" panose="020B0604020202020204" pitchFamily="34" charset="0"/>
              <a:cs typeface="Arial" panose="020B0604020202020204" pitchFamily="34" charset="0"/>
            </a:endParaRPr>
          </a:p>
        </p:txBody>
      </p:sp>
      <p:sp>
        <p:nvSpPr>
          <p:cNvPr id="7" name="object 7"/>
          <p:cNvSpPr txBox="1"/>
          <p:nvPr/>
        </p:nvSpPr>
        <p:spPr>
          <a:xfrm>
            <a:off x="4850727" y="6514439"/>
            <a:ext cx="2246630" cy="326390"/>
          </a:xfrm>
          <a:prstGeom prst="rect">
            <a:avLst/>
          </a:prstGeom>
          <a:solidFill>
            <a:srgbClr val="EBEBEB"/>
          </a:solidFill>
        </p:spPr>
        <p:txBody>
          <a:bodyPr vert="horz" wrap="square" lIns="0" tIns="90805" rIns="0" bIns="0" rtlCol="0">
            <a:spAutoFit/>
          </a:bodyPr>
          <a:lstStyle/>
          <a:p>
            <a:pPr marL="311785">
              <a:lnSpc>
                <a:spcPct val="100000"/>
              </a:lnSpc>
              <a:spcBef>
                <a:spcPts val="715"/>
              </a:spcBef>
            </a:pPr>
            <a:r>
              <a:rPr lang="en-US" sz="1500" b="1" spc="-10" dirty="0">
                <a:latin typeface="Arial"/>
                <a:cs typeface="Arial"/>
              </a:rPr>
              <a:t>December 17</a:t>
            </a:r>
            <a:r>
              <a:rPr sz="1500" b="1" dirty="0">
                <a:latin typeface="Arial"/>
                <a:cs typeface="Arial"/>
              </a:rPr>
              <a:t>,</a:t>
            </a:r>
            <a:r>
              <a:rPr sz="1500" b="1" spc="-70" dirty="0">
                <a:latin typeface="Arial"/>
                <a:cs typeface="Arial"/>
              </a:rPr>
              <a:t> </a:t>
            </a:r>
            <a:r>
              <a:rPr sz="1500" b="1" dirty="0">
                <a:latin typeface="Arial"/>
                <a:cs typeface="Arial"/>
              </a:rPr>
              <a:t>2022</a:t>
            </a:r>
            <a:endParaRPr sz="1500" dirty="0">
              <a:latin typeface="Arial"/>
              <a:cs typeface="Arial"/>
            </a:endParaRPr>
          </a:p>
        </p:txBody>
      </p:sp>
      <p:sp>
        <p:nvSpPr>
          <p:cNvPr id="9" name="object 9"/>
          <p:cNvSpPr txBox="1"/>
          <p:nvPr/>
        </p:nvSpPr>
        <p:spPr>
          <a:xfrm>
            <a:off x="-2237" y="5153352"/>
            <a:ext cx="2246630" cy="447040"/>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sz="1500" b="1" spc="-20" dirty="0">
                <a:latin typeface="Arial"/>
                <a:cs typeface="Arial"/>
              </a:rPr>
              <a:t>B</a:t>
            </a:r>
            <a:r>
              <a:rPr sz="1500" b="1" spc="-75" dirty="0">
                <a:latin typeface="Arial"/>
                <a:cs typeface="Arial"/>
              </a:rPr>
              <a:t>y</a:t>
            </a:r>
            <a:r>
              <a:rPr sz="1500" b="1" dirty="0">
                <a:latin typeface="Arial"/>
                <a:cs typeface="Arial"/>
              </a:rPr>
              <a:t>:</a:t>
            </a:r>
            <a:endParaRPr sz="1500" dirty="0">
              <a:latin typeface="Arial"/>
              <a:cs typeface="Arial"/>
            </a:endParaRPr>
          </a:p>
        </p:txBody>
      </p:sp>
      <p:sp>
        <p:nvSpPr>
          <p:cNvPr id="10" name="object 10"/>
          <p:cNvSpPr txBox="1"/>
          <p:nvPr/>
        </p:nvSpPr>
        <p:spPr>
          <a:xfrm>
            <a:off x="559104" y="6327749"/>
            <a:ext cx="1685289" cy="186690"/>
          </a:xfrm>
          <a:prstGeom prst="rect">
            <a:avLst/>
          </a:prstGeom>
        </p:spPr>
        <p:txBody>
          <a:bodyPr vert="horz" wrap="square" lIns="0" tIns="13335" rIns="0" bIns="0" rtlCol="0">
            <a:spAutoFit/>
          </a:bodyPr>
          <a:lstStyle/>
          <a:p>
            <a:pPr marL="12700">
              <a:lnSpc>
                <a:spcPct val="100000"/>
              </a:lnSpc>
              <a:spcBef>
                <a:spcPts val="105"/>
              </a:spcBef>
            </a:pPr>
            <a:r>
              <a:rPr sz="1050" b="1" u="heavy" spc="-40" dirty="0">
                <a:solidFill>
                  <a:srgbClr val="0000FF"/>
                </a:solidFill>
                <a:uFill>
                  <a:solidFill>
                    <a:srgbClr val="0000FF"/>
                  </a:solidFill>
                </a:uFill>
                <a:latin typeface="Verdana"/>
                <a:cs typeface="Verdana"/>
                <a:hlinkClick r:id="rId4"/>
              </a:rPr>
              <a:t>www.chemanalyst.com</a:t>
            </a:r>
            <a:endParaRPr sz="1050">
              <a:latin typeface="Verdana"/>
              <a:cs typeface="Verdana"/>
            </a:endParaRPr>
          </a:p>
        </p:txBody>
      </p:sp>
      <p:pic>
        <p:nvPicPr>
          <p:cNvPr id="12" name="object 12"/>
          <p:cNvPicPr/>
          <p:nvPr/>
        </p:nvPicPr>
        <p:blipFill>
          <a:blip r:embed="rId5" cstate="print"/>
          <a:stretch>
            <a:fillRect/>
          </a:stretch>
        </p:blipFill>
        <p:spPr>
          <a:xfrm>
            <a:off x="7243958" y="5655563"/>
            <a:ext cx="1751076" cy="605027"/>
          </a:xfrm>
          <a:prstGeom prst="rect">
            <a:avLst/>
          </a:prstGeom>
        </p:spPr>
      </p:pic>
      <p:sp>
        <p:nvSpPr>
          <p:cNvPr id="2" name="object 9">
            <a:extLst>
              <a:ext uri="{FF2B5EF4-FFF2-40B4-BE49-F238E27FC236}">
                <a16:creationId xmlns:a16="http://schemas.microsoft.com/office/drawing/2014/main" id="{32A0E7E0-3AC6-C94E-7E8A-CA4C1EF49C8C}"/>
              </a:ext>
            </a:extLst>
          </p:cNvPr>
          <p:cNvSpPr txBox="1"/>
          <p:nvPr/>
        </p:nvSpPr>
        <p:spPr>
          <a:xfrm>
            <a:off x="6897370" y="5153352"/>
            <a:ext cx="2246630" cy="322524"/>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lang="en-IN" sz="1500" b="1" spc="-20" dirty="0">
                <a:latin typeface="Arial"/>
                <a:cs typeface="Arial"/>
              </a:rPr>
              <a:t>For</a:t>
            </a:r>
            <a:r>
              <a:rPr sz="1500" b="1" dirty="0">
                <a:latin typeface="Arial"/>
                <a:cs typeface="Arial"/>
              </a:rPr>
              <a:t>:</a:t>
            </a:r>
            <a:endParaRPr sz="15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7: India Agrochemicals Market, By </a:t>
            </a:r>
            <a:r>
              <a:rPr lang="en-US" sz="1100" b="1" dirty="0">
                <a:latin typeface="Arial" panose="020B0604020202020204" pitchFamily="34" charset="0"/>
                <a:ea typeface="Verdana" panose="020B0604030504040204" pitchFamily="34" charset="0"/>
                <a:cs typeface="Arial" panose="020B0604020202020204" pitchFamily="34" charset="0"/>
              </a:rPr>
              <a:t>Region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18617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8</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India Agrochemicals Market, By </a:t>
            </a:r>
            <a:r>
              <a:rPr lang="en-US" sz="1100" b="1" dirty="0">
                <a:latin typeface="Arial" panose="020B0604020202020204" pitchFamily="34" charset="0"/>
                <a:ea typeface="Verdana" panose="020B0604030504040204" pitchFamily="34" charset="0"/>
                <a:cs typeface="Arial" panose="020B0604020202020204" pitchFamily="34" charset="0"/>
              </a:rPr>
              <a:t>Region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763390553"/>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14772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266779603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9: North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a:xfrm>
            <a:off x="156217" y="218685"/>
            <a:ext cx="7417745" cy="457200"/>
          </a:xfrm>
        </p:spPr>
        <p:txBody>
          <a:bodyPr>
            <a:normAutofit/>
          </a:bodyPr>
          <a:lstStyle/>
          <a:p>
            <a:pPr>
              <a:spcBef>
                <a:spcPts val="0"/>
              </a:spcBef>
              <a:defRPr/>
            </a:pPr>
            <a:r>
              <a:rPr lang="en-US" sz="1400" dirty="0">
                <a:solidFill>
                  <a:schemeClr val="tx1"/>
                </a:solidFill>
                <a:latin typeface="Arial" panose="020B0604020202020204" pitchFamily="34" charset="0"/>
              </a:rPr>
              <a:t>North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North India Agrochemicals market stood at USD 1.37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10.31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8.58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4151043698"/>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33092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653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North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10: North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2545652350"/>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7</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2045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North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11: North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37541653"/>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6093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9710695"/>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12: West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West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2315503200"/>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319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West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13: West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413848383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9494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West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14: West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585901723"/>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9402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2867780040"/>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15: South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South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111972254"/>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3806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South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16: South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10313095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8</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27633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3"/>
          <p:cNvPicPr/>
          <p:nvPr/>
        </p:nvPicPr>
        <p:blipFill>
          <a:blip r:embed="rId2" cstate="print"/>
          <a:stretch>
            <a:fillRect/>
          </a:stretch>
        </p:blipFill>
        <p:spPr>
          <a:xfrm>
            <a:off x="2536797" y="1"/>
            <a:ext cx="6607203" cy="6858000"/>
          </a:xfrm>
          <a:prstGeom prst="rect">
            <a:avLst/>
          </a:prstGeom>
        </p:spPr>
      </p:pic>
      <p:sp>
        <p:nvSpPr>
          <p:cNvPr id="14" name="TextBox 13">
            <a:extLst>
              <a:ext uri="{FF2B5EF4-FFF2-40B4-BE49-F238E27FC236}">
                <a16:creationId xmlns:a16="http://schemas.microsoft.com/office/drawing/2014/main" id="{6A5A4ADC-92EB-067B-C3EA-86AF16A95C74}"/>
              </a:ext>
            </a:extLst>
          </p:cNvPr>
          <p:cNvSpPr txBox="1"/>
          <p:nvPr/>
        </p:nvSpPr>
        <p:spPr>
          <a:xfrm>
            <a:off x="120316" y="3198167"/>
            <a:ext cx="4572000" cy="461665"/>
          </a:xfrm>
          <a:prstGeom prst="rect">
            <a:avLst/>
          </a:prstGeom>
          <a:noFill/>
        </p:spPr>
        <p:txBody>
          <a:bodyPr wrap="square">
            <a:spAutoFit/>
          </a:bodyPr>
          <a:lstStyle/>
          <a:p>
            <a:r>
              <a:rPr lang="en-IN" sz="2400" b="1" dirty="0">
                <a:solidFill>
                  <a:schemeClr val="tx1">
                    <a:lumMod val="85000"/>
                    <a:lumOff val="15000"/>
                  </a:schemeClr>
                </a:solidFill>
                <a:latin typeface="Arial" panose="020B0604020202020204" pitchFamily="34" charset="0"/>
                <a:ea typeface="Verdana" panose="020B0604030504040204" pitchFamily="34" charset="0"/>
              </a:rPr>
              <a:t>Agrochemicals</a:t>
            </a:r>
            <a:endParaRPr lang="en-IN" sz="2400" b="1" dirty="0"/>
          </a:p>
        </p:txBody>
      </p:sp>
    </p:spTree>
    <p:extLst>
      <p:ext uri="{BB962C8B-B14F-4D97-AF65-F5344CB8AC3E}">
        <p14:creationId xmlns:p14="http://schemas.microsoft.com/office/powerpoint/2010/main" val="2632857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South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17: South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3123220"/>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50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425502703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18: East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East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8.5</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1621581772"/>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827315" y="3082563"/>
            <a:ext cx="1376242"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3938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East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19: East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85449179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06347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East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20</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East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103E7176-4EB6-B3C4-02F3-E4313D494548}"/>
              </a:ext>
            </a:extLst>
          </p:cNvPr>
          <p:cNvGraphicFramePr/>
          <p:nvPr>
            <p:extLst>
              <p:ext uri="{D42A27DB-BD31-4B8C-83A1-F6EECF244321}">
                <p14:modId xmlns:p14="http://schemas.microsoft.com/office/powerpoint/2010/main" val="3305356324"/>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AA1C582-BEDE-9906-6CA5-4A8331CDCF60}"/>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0813551-27BA-A06C-869F-F9CD0EFCC951}"/>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B4B3D3A-0787-593F-DF4A-676141C82000}"/>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2EC253A-E3C2-FC4E-F13E-24BAD68B7C41}"/>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5E9D52D-CE62-8113-F64C-F03F38436191}"/>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1D6AACC-3B02-BC98-4195-5450387C509C}"/>
              </a:ext>
            </a:extLst>
          </p:cNvPr>
          <p:cNvSpPr txBox="1"/>
          <p:nvPr/>
        </p:nvSpPr>
        <p:spPr>
          <a:xfrm>
            <a:off x="79972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8C94A5C-4491-CB8E-B55D-B2BBC6A30CC3}"/>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Tree>
    <p:extLst>
      <p:ext uri="{BB962C8B-B14F-4D97-AF65-F5344CB8AC3E}">
        <p14:creationId xmlns:p14="http://schemas.microsoft.com/office/powerpoint/2010/main" val="2405901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9FFF882-84EE-4EFC-A5A1-1296D5F7AEBD}"/>
              </a:ext>
            </a:extLst>
          </p:cNvPr>
          <p:cNvSpPr/>
          <p:nvPr/>
        </p:nvSpPr>
        <p:spPr>
          <a:xfrm>
            <a:off x="-32866" y="1651332"/>
            <a:ext cx="9176866" cy="5143500"/>
          </a:xfrm>
          <a:prstGeom prst="rect">
            <a:avLst/>
          </a:prstGeom>
          <a:solidFill>
            <a:srgbClr val="0E3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212A8238-7B56-4998-B37D-2F65ED998F8F}"/>
              </a:ext>
            </a:extLst>
          </p:cNvPr>
          <p:cNvSpPr txBox="1">
            <a:spLocks/>
          </p:cNvSpPr>
          <p:nvPr/>
        </p:nvSpPr>
        <p:spPr>
          <a:xfrm>
            <a:off x="528977" y="2023265"/>
            <a:ext cx="3158897" cy="4018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dirty="0">
                <a:solidFill>
                  <a:schemeClr val="bg1"/>
                </a:solidFill>
                <a:latin typeface="Montserrat" panose="02000505000000020004" pitchFamily="2" charset="0"/>
              </a:rPr>
              <a:t>CONTACT US</a:t>
            </a:r>
          </a:p>
        </p:txBody>
      </p:sp>
      <p:sp>
        <p:nvSpPr>
          <p:cNvPr id="9" name="TextBox 8">
            <a:extLst>
              <a:ext uri="{FF2B5EF4-FFF2-40B4-BE49-F238E27FC236}">
                <a16:creationId xmlns:a16="http://schemas.microsoft.com/office/drawing/2014/main" id="{4CF5E16D-C2C4-49ED-95A1-04BB30FD7393}"/>
              </a:ext>
            </a:extLst>
          </p:cNvPr>
          <p:cNvSpPr txBox="1"/>
          <p:nvPr/>
        </p:nvSpPr>
        <p:spPr>
          <a:xfrm>
            <a:off x="555864" y="2603653"/>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North America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2950, Boundary Road, Burnaby, </a:t>
            </a:r>
            <a:b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b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British Columbia, Canada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+1- 646- 360-1656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0" name="TextBox 9">
            <a:extLst>
              <a:ext uri="{FF2B5EF4-FFF2-40B4-BE49-F238E27FC236}">
                <a16:creationId xmlns:a16="http://schemas.microsoft.com/office/drawing/2014/main" id="{E5FF6F8D-A9DF-41BD-8030-FA5CDB3F0E6B}"/>
              </a:ext>
            </a:extLst>
          </p:cNvPr>
          <p:cNvSpPr txBox="1"/>
          <p:nvPr/>
        </p:nvSpPr>
        <p:spPr>
          <a:xfrm>
            <a:off x="2660519" y="2595089"/>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Europe</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54, Oldbrook,  Bretton,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Peterborough,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United Kingdom</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1" name="TextBox 10">
            <a:extLst>
              <a:ext uri="{FF2B5EF4-FFF2-40B4-BE49-F238E27FC236}">
                <a16:creationId xmlns:a16="http://schemas.microsoft.com/office/drawing/2014/main" id="{DFCD658D-7C14-4AC6-947C-9B8D24BBCEAE}"/>
              </a:ext>
            </a:extLst>
          </p:cNvPr>
          <p:cNvSpPr txBox="1"/>
          <p:nvPr/>
        </p:nvSpPr>
        <p:spPr>
          <a:xfrm>
            <a:off x="4775337" y="260986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Asia-Pacific</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B-44, Sector -57, Noida, National Capital Region, UP,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+91-120-4523900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2" name="TextBox 21">
            <a:extLst>
              <a:ext uri="{FF2B5EF4-FFF2-40B4-BE49-F238E27FC236}">
                <a16:creationId xmlns:a16="http://schemas.microsoft.com/office/drawing/2014/main" id="{211FC4AE-9E46-4337-A2E4-547AACA13C6C}"/>
              </a:ext>
            </a:extLst>
          </p:cNvPr>
          <p:cNvSpPr txBox="1"/>
          <p:nvPr/>
        </p:nvSpPr>
        <p:spPr>
          <a:xfrm>
            <a:off x="6907280" y="260489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Cyber City, Building No. 8C, Gurgaon, National Capital Region, Haryana,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+91-124-6428661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3" name="Title 10">
            <a:extLst>
              <a:ext uri="{FF2B5EF4-FFF2-40B4-BE49-F238E27FC236}">
                <a16:creationId xmlns:a16="http://schemas.microsoft.com/office/drawing/2014/main" id="{B42975AD-CC79-4A28-8EC1-DD72DB4C10E6}"/>
              </a:ext>
            </a:extLst>
          </p:cNvPr>
          <p:cNvSpPr txBox="1">
            <a:spLocks/>
          </p:cNvSpPr>
          <p:nvPr/>
        </p:nvSpPr>
        <p:spPr>
          <a:xfrm>
            <a:off x="237041" y="2719240"/>
            <a:ext cx="8481648" cy="807913"/>
          </a:xfrm>
          <a:prstGeom prst="rect">
            <a:avLst/>
          </a:prstGeom>
        </p:spPr>
        <p:txBody>
          <a:bodyPr wrap="square" lIns="0" tIns="0" rIns="0" bIns="0">
            <a:spAutoFit/>
          </a:bodyPr>
          <a:lstStyle>
            <a:lvl1pPr>
              <a:defRPr sz="4000" b="1" i="0">
                <a:solidFill>
                  <a:schemeClr val="bg1"/>
                </a:solidFill>
                <a:latin typeface="Arial"/>
                <a:ea typeface="+mj-ea"/>
                <a:cs typeface="Arial"/>
              </a:defRPr>
            </a:lvl1pPr>
          </a:lstStyle>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r>
              <a:rPr lang="en-US" sz="1050" kern="0" dirty="0">
                <a:solidFill>
                  <a:schemeClr val="tx1"/>
                </a:solidFill>
              </a:rPr>
              <a:t> </a:t>
            </a:r>
          </a:p>
        </p:txBody>
      </p:sp>
      <p:sp>
        <p:nvSpPr>
          <p:cNvPr id="27" name="object 10">
            <a:extLst>
              <a:ext uri="{FF2B5EF4-FFF2-40B4-BE49-F238E27FC236}">
                <a16:creationId xmlns:a16="http://schemas.microsoft.com/office/drawing/2014/main" id="{7263C972-9E69-44DC-9A65-ADC04C6D15D0}"/>
              </a:ext>
            </a:extLst>
          </p:cNvPr>
          <p:cNvSpPr txBox="1"/>
          <p:nvPr/>
        </p:nvSpPr>
        <p:spPr>
          <a:xfrm>
            <a:off x="-32866" y="6019889"/>
            <a:ext cx="7621227" cy="463621"/>
          </a:xfrm>
          <a:prstGeom prst="rect">
            <a:avLst/>
          </a:prstGeom>
        </p:spPr>
        <p:txBody>
          <a:bodyPr vert="horz" wrap="square" lIns="0" tIns="10001" rIns="0" bIns="0" rtlCol="0">
            <a:spAutoFit/>
          </a:bodyPr>
          <a:lstStyle/>
          <a:p>
            <a:pPr marL="9525" marR="3810">
              <a:spcBef>
                <a:spcPts val="79"/>
              </a:spcBef>
            </a:pPr>
            <a:r>
              <a:rPr sz="788" dirty="0">
                <a:solidFill>
                  <a:schemeClr val="bg1"/>
                </a:solidFill>
                <a:latin typeface="Univers-Light-Normal" pitchFamily="2" charset="0"/>
                <a:cs typeface="Verdana"/>
              </a:rPr>
              <a:t>The </a:t>
            </a:r>
            <a:r>
              <a:rPr sz="788" spc="-4" dirty="0">
                <a:solidFill>
                  <a:schemeClr val="bg1"/>
                </a:solidFill>
                <a:latin typeface="Univers-Light-Normal" pitchFamily="2" charset="0"/>
                <a:cs typeface="Verdana"/>
              </a:rPr>
              <a:t>information contained herein is </a:t>
            </a:r>
            <a:r>
              <a:rPr sz="788" dirty="0">
                <a:solidFill>
                  <a:schemeClr val="bg1"/>
                </a:solidFill>
                <a:latin typeface="Univers-Light-Normal" pitchFamily="2" charset="0"/>
                <a:cs typeface="Verdana"/>
              </a:rPr>
              <a:t>of a </a:t>
            </a:r>
            <a:r>
              <a:rPr sz="788" spc="-4" dirty="0">
                <a:solidFill>
                  <a:schemeClr val="bg1"/>
                </a:solidFill>
                <a:latin typeface="Univers-Light-Normal" pitchFamily="2" charset="0"/>
                <a:cs typeface="Verdana"/>
              </a:rPr>
              <a:t>general nature </a:t>
            </a:r>
            <a:r>
              <a:rPr sz="788" dirty="0">
                <a:solidFill>
                  <a:schemeClr val="bg1"/>
                </a:solidFill>
                <a:latin typeface="Univers-Light-Normal" pitchFamily="2" charset="0"/>
                <a:cs typeface="Verdana"/>
              </a:rPr>
              <a:t>and </a:t>
            </a:r>
            <a:r>
              <a:rPr sz="788" spc="-4" dirty="0">
                <a:solidFill>
                  <a:schemeClr val="bg1"/>
                </a:solidFill>
                <a:latin typeface="Univers-Light-Normal" pitchFamily="2" charset="0"/>
                <a:cs typeface="Verdana"/>
              </a:rPr>
              <a:t>is not intended </a:t>
            </a:r>
            <a:r>
              <a:rPr sz="788" dirty="0">
                <a:solidFill>
                  <a:schemeClr val="bg1"/>
                </a:solidFill>
                <a:latin typeface="Univers-Light-Normal" pitchFamily="2" charset="0"/>
                <a:cs typeface="Verdana"/>
              </a:rPr>
              <a:t>to </a:t>
            </a:r>
            <a:r>
              <a:rPr sz="788" spc="-4" dirty="0">
                <a:solidFill>
                  <a:schemeClr val="bg1"/>
                </a:solidFill>
                <a:latin typeface="Univers-Light-Normal" pitchFamily="2" charset="0"/>
                <a:cs typeface="Verdana"/>
              </a:rPr>
              <a:t>address any particular situation,  individual </a:t>
            </a:r>
            <a:r>
              <a:rPr sz="788" dirty="0">
                <a:solidFill>
                  <a:schemeClr val="bg1"/>
                </a:solidFill>
                <a:latin typeface="Univers-Light-Normal" pitchFamily="2" charset="0"/>
                <a:cs typeface="Verdana"/>
              </a:rPr>
              <a:t>or entity. No one should act upon such information without </a:t>
            </a:r>
            <a:r>
              <a:rPr sz="788" spc="-4" dirty="0">
                <a:solidFill>
                  <a:schemeClr val="bg1"/>
                </a:solidFill>
                <a:latin typeface="Univers-Light-Normal" pitchFamily="2" charset="0"/>
                <a:cs typeface="Verdana"/>
              </a:rPr>
              <a:t>appropriate </a:t>
            </a:r>
            <a:r>
              <a:rPr sz="788" dirty="0">
                <a:solidFill>
                  <a:schemeClr val="bg1"/>
                </a:solidFill>
                <a:latin typeface="Univers-Light-Normal" pitchFamily="2" charset="0"/>
                <a:cs typeface="Verdana"/>
              </a:rPr>
              <a:t>professional</a:t>
            </a:r>
            <a:r>
              <a:rPr lang="en-US" sz="788" dirty="0">
                <a:solidFill>
                  <a:schemeClr val="bg1"/>
                </a:solidFill>
                <a:latin typeface="Univers-Light-Normal" pitchFamily="2" charset="0"/>
                <a:cs typeface="Verdana"/>
              </a:rPr>
              <a:t> </a:t>
            </a:r>
            <a:r>
              <a:rPr sz="788" spc="-158" dirty="0">
                <a:solidFill>
                  <a:schemeClr val="bg1"/>
                </a:solidFill>
                <a:latin typeface="Univers-Light-Normal" pitchFamily="2" charset="0"/>
                <a:cs typeface="Verdana"/>
              </a:rPr>
              <a:t> </a:t>
            </a:r>
            <a:r>
              <a:rPr sz="788" dirty="0">
                <a:solidFill>
                  <a:schemeClr val="bg1"/>
                </a:solidFill>
                <a:latin typeface="Univers-Light-Normal" pitchFamily="2" charset="0"/>
                <a:cs typeface="Verdana"/>
              </a:rPr>
              <a:t>advice.</a:t>
            </a:r>
          </a:p>
          <a:p>
            <a:pPr marL="23813">
              <a:spcBef>
                <a:spcPts val="675"/>
              </a:spcBef>
            </a:pPr>
            <a:r>
              <a:rPr sz="788" dirty="0">
                <a:solidFill>
                  <a:schemeClr val="bg1"/>
                </a:solidFill>
                <a:latin typeface="Univers-Light-Normal" pitchFamily="2" charset="0"/>
                <a:cs typeface="Verdana"/>
              </a:rPr>
              <a:t>20</a:t>
            </a:r>
            <a:r>
              <a:rPr lang="en-US" sz="788" dirty="0">
                <a:solidFill>
                  <a:schemeClr val="bg1"/>
                </a:solidFill>
                <a:latin typeface="Univers-Light-Normal" pitchFamily="2" charset="0"/>
                <a:cs typeface="Verdana"/>
              </a:rPr>
              <a:t>21</a:t>
            </a:r>
            <a:r>
              <a:rPr sz="788" dirty="0">
                <a:solidFill>
                  <a:schemeClr val="bg1"/>
                </a:solidFill>
                <a:latin typeface="Univers-Light-Normal" pitchFamily="2" charset="0"/>
                <a:cs typeface="Verdana"/>
              </a:rPr>
              <a:t> © TechSci Research All Rights</a:t>
            </a:r>
            <a:r>
              <a:rPr sz="788" spc="-98" dirty="0">
                <a:solidFill>
                  <a:schemeClr val="bg1"/>
                </a:solidFill>
                <a:latin typeface="Univers-Light-Normal" pitchFamily="2" charset="0"/>
                <a:cs typeface="Verdana"/>
              </a:rPr>
              <a:t> </a:t>
            </a:r>
            <a:r>
              <a:rPr sz="788" spc="-4" dirty="0">
                <a:solidFill>
                  <a:schemeClr val="bg1"/>
                </a:solidFill>
                <a:latin typeface="Univers-Light-Normal" pitchFamily="2" charset="0"/>
                <a:cs typeface="Verdana"/>
              </a:rPr>
              <a:t>Reserved.</a:t>
            </a:r>
            <a:endParaRPr sz="788" dirty="0">
              <a:solidFill>
                <a:schemeClr val="bg1"/>
              </a:solidFill>
              <a:latin typeface="Univers-Light-Normal" pitchFamily="2" charset="0"/>
              <a:cs typeface="Verdana"/>
            </a:endParaRPr>
          </a:p>
        </p:txBody>
      </p:sp>
      <p:sp>
        <p:nvSpPr>
          <p:cNvPr id="29" name="object 12">
            <a:extLst>
              <a:ext uri="{FF2B5EF4-FFF2-40B4-BE49-F238E27FC236}">
                <a16:creationId xmlns:a16="http://schemas.microsoft.com/office/drawing/2014/main" id="{1C090660-B1FB-4826-9484-7B17CD099ABF}"/>
              </a:ext>
            </a:extLst>
          </p:cNvPr>
          <p:cNvSpPr txBox="1"/>
          <p:nvPr/>
        </p:nvSpPr>
        <p:spPr>
          <a:xfrm>
            <a:off x="3762072" y="3486927"/>
            <a:ext cx="1619856" cy="131350"/>
          </a:xfrm>
          <a:prstGeom prst="rect">
            <a:avLst/>
          </a:prstGeom>
        </p:spPr>
        <p:txBody>
          <a:bodyPr vert="horz" wrap="square" lIns="0" tIns="10001" rIns="0" bIns="0" rtlCol="0">
            <a:spAutoFit/>
          </a:bodyPr>
          <a:lstStyle/>
          <a:p>
            <a:pPr marL="9525">
              <a:spcBef>
                <a:spcPts val="79"/>
              </a:spcBef>
            </a:pPr>
            <a:r>
              <a:rPr sz="788" u="sng" dirty="0">
                <a:solidFill>
                  <a:srgbClr val="C7F75C"/>
                </a:solidFill>
                <a:uFill>
                  <a:solidFill>
                    <a:srgbClr val="1F4E79"/>
                  </a:solidFill>
                </a:uFill>
                <a:latin typeface="Verdana"/>
                <a:cs typeface="Verdana"/>
                <a:hlinkClick r:id="rId2">
                  <a:extLst>
                    <a:ext uri="{A12FA001-AC4F-418D-AE19-62706E023703}">
                      <ahyp:hlinkClr xmlns:ahyp="http://schemas.microsoft.com/office/drawing/2018/hyperlinkcolor" val="tx"/>
                    </a:ext>
                  </a:extLst>
                </a:hlinkClick>
              </a:rPr>
              <a:t>www.techsciresearch.com</a:t>
            </a:r>
            <a:endParaRPr sz="788">
              <a:solidFill>
                <a:srgbClr val="C7F75C"/>
              </a:solidFill>
              <a:latin typeface="Verdana"/>
              <a:cs typeface="Verdana"/>
            </a:endParaRPr>
          </a:p>
        </p:txBody>
      </p:sp>
      <p:sp>
        <p:nvSpPr>
          <p:cNvPr id="32" name="object 17">
            <a:extLst>
              <a:ext uri="{FF2B5EF4-FFF2-40B4-BE49-F238E27FC236}">
                <a16:creationId xmlns:a16="http://schemas.microsoft.com/office/drawing/2014/main" id="{C2516970-9393-448C-BC5E-6ED5245F4CFE}"/>
              </a:ext>
            </a:extLst>
          </p:cNvPr>
          <p:cNvSpPr txBox="1"/>
          <p:nvPr/>
        </p:nvSpPr>
        <p:spPr>
          <a:xfrm>
            <a:off x="3060600" y="4098306"/>
            <a:ext cx="3429474" cy="176780"/>
          </a:xfrm>
          <a:prstGeom prst="rect">
            <a:avLst/>
          </a:prstGeom>
        </p:spPr>
        <p:txBody>
          <a:bodyPr vert="horz" wrap="square" lIns="0" tIns="10478" rIns="0" bIns="0" rtlCol="0">
            <a:spAutoFit/>
          </a:bodyPr>
          <a:lstStyle/>
          <a:p>
            <a:pPr>
              <a:lnSpc>
                <a:spcPct val="90000"/>
              </a:lnSpc>
              <a:spcBef>
                <a:spcPct val="0"/>
              </a:spcBef>
            </a:pPr>
            <a:r>
              <a:rPr sz="1200" b="1" dirty="0">
                <a:solidFill>
                  <a:schemeClr val="bg1"/>
                </a:solidFill>
                <a:latin typeface="Montserrat" panose="02000505000000020004" pitchFamily="2" charset="0"/>
                <a:ea typeface="+mj-ea"/>
                <a:cs typeface="+mj-cs"/>
              </a:rPr>
              <a:t>INDUSTRY ASSOCIATION</a:t>
            </a:r>
            <a:r>
              <a:rPr lang="en-US" sz="1200" b="1" dirty="0">
                <a:solidFill>
                  <a:schemeClr val="bg1"/>
                </a:solidFill>
                <a:latin typeface="Montserrat" panose="02000505000000020004" pitchFamily="2" charset="0"/>
                <a:ea typeface="+mj-ea"/>
                <a:cs typeface="+mj-cs"/>
              </a:rPr>
              <a:t>S</a:t>
            </a:r>
            <a:endParaRPr sz="1200" b="1" dirty="0">
              <a:solidFill>
                <a:schemeClr val="bg1"/>
              </a:solidFill>
              <a:latin typeface="Montserrat" panose="02000505000000020004" pitchFamily="2" charset="0"/>
              <a:ea typeface="+mj-ea"/>
              <a:cs typeface="+mj-cs"/>
            </a:endParaRPr>
          </a:p>
        </p:txBody>
      </p:sp>
      <p:sp>
        <p:nvSpPr>
          <p:cNvPr id="35" name="Rectangle 34">
            <a:extLst>
              <a:ext uri="{FF2B5EF4-FFF2-40B4-BE49-F238E27FC236}">
                <a16:creationId xmlns:a16="http://schemas.microsoft.com/office/drawing/2014/main" id="{C276FE23-F296-4037-9289-7AFF64BFB99E}"/>
              </a:ext>
            </a:extLst>
          </p:cNvPr>
          <p:cNvSpPr/>
          <p:nvPr/>
        </p:nvSpPr>
        <p:spPr>
          <a:xfrm>
            <a:off x="-32866" y="4366210"/>
            <a:ext cx="9176866" cy="1439306"/>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bject 15">
            <a:extLst>
              <a:ext uri="{FF2B5EF4-FFF2-40B4-BE49-F238E27FC236}">
                <a16:creationId xmlns:a16="http://schemas.microsoft.com/office/drawing/2014/main" id="{588FDD11-15F1-4798-9F90-F19C5656E512}"/>
              </a:ext>
            </a:extLst>
          </p:cNvPr>
          <p:cNvSpPr/>
          <p:nvPr/>
        </p:nvSpPr>
        <p:spPr>
          <a:xfrm>
            <a:off x="474911" y="4989944"/>
            <a:ext cx="1641551" cy="300101"/>
          </a:xfrm>
          <a:prstGeom prst="rect">
            <a:avLst/>
          </a:prstGeom>
          <a:blipFill>
            <a:blip r:embed="rId3" cstate="print"/>
            <a:stretch>
              <a:fillRect/>
            </a:stretch>
          </a:blipFill>
        </p:spPr>
        <p:txBody>
          <a:bodyPr wrap="square" lIns="0" tIns="0" rIns="0" bIns="0" rtlCol="0"/>
          <a:lstStyle/>
          <a:p>
            <a:endParaRPr sz="1350"/>
          </a:p>
        </p:txBody>
      </p:sp>
      <p:sp>
        <p:nvSpPr>
          <p:cNvPr id="37" name="object 16">
            <a:extLst>
              <a:ext uri="{FF2B5EF4-FFF2-40B4-BE49-F238E27FC236}">
                <a16:creationId xmlns:a16="http://schemas.microsoft.com/office/drawing/2014/main" id="{67A6749D-6B61-4730-81C1-BE8828EF457D}"/>
              </a:ext>
            </a:extLst>
          </p:cNvPr>
          <p:cNvSpPr/>
          <p:nvPr/>
        </p:nvSpPr>
        <p:spPr>
          <a:xfrm>
            <a:off x="2608436" y="4888354"/>
            <a:ext cx="1072266" cy="602348"/>
          </a:xfrm>
          <a:prstGeom prst="rect">
            <a:avLst/>
          </a:prstGeom>
          <a:blipFill>
            <a:blip r:embed="rId4" cstate="print"/>
            <a:stretch>
              <a:fillRect/>
            </a:stretch>
          </a:blipFill>
        </p:spPr>
        <p:txBody>
          <a:bodyPr wrap="square" lIns="0" tIns="0" rIns="0" bIns="0" rtlCol="0"/>
          <a:lstStyle/>
          <a:p>
            <a:endParaRPr sz="1350"/>
          </a:p>
        </p:txBody>
      </p:sp>
      <p:sp>
        <p:nvSpPr>
          <p:cNvPr id="38" name="object 20">
            <a:extLst>
              <a:ext uri="{FF2B5EF4-FFF2-40B4-BE49-F238E27FC236}">
                <a16:creationId xmlns:a16="http://schemas.microsoft.com/office/drawing/2014/main" id="{10F1C273-FAD1-4918-B8EC-EB7B534A3CF4}"/>
              </a:ext>
            </a:extLst>
          </p:cNvPr>
          <p:cNvSpPr/>
          <p:nvPr/>
        </p:nvSpPr>
        <p:spPr>
          <a:xfrm>
            <a:off x="4043754" y="4888355"/>
            <a:ext cx="1477692" cy="511781"/>
          </a:xfrm>
          <a:prstGeom prst="rect">
            <a:avLst/>
          </a:prstGeom>
          <a:blipFill>
            <a:blip r:embed="rId5" cstate="print"/>
            <a:stretch>
              <a:fillRect/>
            </a:stretch>
          </a:blipFill>
        </p:spPr>
        <p:txBody>
          <a:bodyPr wrap="square" lIns="0" tIns="0" rIns="0" bIns="0" rtlCol="0"/>
          <a:lstStyle/>
          <a:p>
            <a:endParaRPr sz="1350"/>
          </a:p>
        </p:txBody>
      </p:sp>
      <p:pic>
        <p:nvPicPr>
          <p:cNvPr id="16" name="Picture 4" descr="Image result for assocham logo">
            <a:extLst>
              <a:ext uri="{FF2B5EF4-FFF2-40B4-BE49-F238E27FC236}">
                <a16:creationId xmlns:a16="http://schemas.microsoft.com/office/drawing/2014/main" id="{EC2B22CD-DC26-49FC-9E89-684BCE5F51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691" y="4854701"/>
            <a:ext cx="1192785" cy="5705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7988726-E7B1-4187-BF00-841D1134F4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3366" y="4845932"/>
            <a:ext cx="1539864" cy="585966"/>
          </a:xfrm>
          <a:prstGeom prst="rect">
            <a:avLst/>
          </a:prstGeom>
        </p:spPr>
      </p:pic>
      <p:pic>
        <p:nvPicPr>
          <p:cNvPr id="39" name="Picture 38" descr="social-icons-7.png">
            <a:hlinkClick r:id="rId8"/>
            <a:extLst>
              <a:ext uri="{FF2B5EF4-FFF2-40B4-BE49-F238E27FC236}">
                <a16:creationId xmlns:a16="http://schemas.microsoft.com/office/drawing/2014/main" id="{6E0B1ADD-D463-4B54-9185-E9E2ADC42CC5}"/>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l="19048" t="1" r="61439" b="6602"/>
          <a:stretch/>
        </p:blipFill>
        <p:spPr>
          <a:xfrm>
            <a:off x="8518950" y="6225499"/>
            <a:ext cx="399481" cy="379763"/>
          </a:xfrm>
          <a:prstGeom prst="rect">
            <a:avLst/>
          </a:prstGeom>
        </p:spPr>
      </p:pic>
      <p:pic>
        <p:nvPicPr>
          <p:cNvPr id="40" name="Picture 39" descr="social-icons-7.png">
            <a:hlinkClick r:id="rId11"/>
            <a:extLst>
              <a:ext uri="{FF2B5EF4-FFF2-40B4-BE49-F238E27FC236}">
                <a16:creationId xmlns:a16="http://schemas.microsoft.com/office/drawing/2014/main" id="{42BB42BD-DBE5-4232-BAAF-8B1E0A30CBA8}"/>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r="78571"/>
          <a:stretch/>
        </p:blipFill>
        <p:spPr>
          <a:xfrm>
            <a:off x="7683185" y="6235631"/>
            <a:ext cx="428059" cy="396738"/>
          </a:xfrm>
          <a:prstGeom prst="rect">
            <a:avLst/>
          </a:prstGeom>
        </p:spPr>
      </p:pic>
      <p:pic>
        <p:nvPicPr>
          <p:cNvPr id="41" name="Picture 6" descr="Image result for twitter logo">
            <a:hlinkClick r:id="rId12"/>
            <a:extLst>
              <a:ext uri="{FF2B5EF4-FFF2-40B4-BE49-F238E27FC236}">
                <a16:creationId xmlns:a16="http://schemas.microsoft.com/office/drawing/2014/main" id="{FB1BF4A9-F1DA-4BB1-8ABB-E7F643ACCA36}"/>
              </a:ext>
            </a:extLst>
          </p:cNvPr>
          <p:cNvPicPr>
            <a:picLocks noChangeAspect="1" noChangeArrowheads="1"/>
          </p:cNvPicPr>
          <p:nvPr/>
        </p:nvPicPr>
        <p:blipFill>
          <a:blip r:embed="rId1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160530" y="6262241"/>
            <a:ext cx="343021" cy="34302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086532A-F1A2-4845-B82B-638BA44CE1DF}"/>
              </a:ext>
            </a:extLst>
          </p:cNvPr>
          <p:cNvSpPr txBox="1"/>
          <p:nvPr/>
        </p:nvSpPr>
        <p:spPr>
          <a:xfrm>
            <a:off x="52396" y="10443"/>
            <a:ext cx="9091604" cy="1470915"/>
          </a:xfrm>
          <a:prstGeom prst="rect">
            <a:avLst/>
          </a:prstGeom>
          <a:noFill/>
        </p:spPr>
        <p:txBody>
          <a:bodyPr wrap="square" rtlCol="0">
            <a:spAutoFit/>
          </a:bodyPr>
          <a:lstStyle/>
          <a:p>
            <a:pPr>
              <a:lnSpc>
                <a:spcPct val="200000"/>
              </a:lnSpc>
            </a:pPr>
            <a:r>
              <a:rPr lang="en-US" sz="1000" b="1" dirty="0">
                <a:solidFill>
                  <a:schemeClr val="bg2">
                    <a:lumMod val="25000"/>
                  </a:schemeClr>
                </a:solidFill>
                <a:latin typeface="Verdana"/>
              </a:rPr>
              <a:t>Disclaimer :</a:t>
            </a:r>
          </a:p>
          <a:p>
            <a:pPr algn="just"/>
            <a:endParaRPr lang="en-US" sz="800" dirty="0">
              <a:solidFill>
                <a:schemeClr val="bg2">
                  <a:lumMod val="25000"/>
                </a:schemeClr>
              </a:solidFill>
              <a:latin typeface="Verdana"/>
            </a:endParaRPr>
          </a:p>
          <a:p>
            <a:pPr algn="just">
              <a:lnSpc>
                <a:spcPct val="150000"/>
              </a:lnSpc>
            </a:pPr>
            <a:r>
              <a:rPr lang="en-US" sz="700" dirty="0">
                <a:solidFill>
                  <a:schemeClr val="bg1">
                    <a:lumMod val="50000"/>
                  </a:schemeClr>
                </a:solidFill>
                <a:latin typeface="Verdana"/>
              </a:rPr>
              <a:t>The contents of this report are based on information generally available to the public from sources and primary interviews which are  believed to be reliable. No representation is made that it is timely, accurate or complete. TechSci Research has taken due care and caution in compilation of data as this has been obtained from various sources including primary interviews which it considers reliable and firsthand.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a:t>
            </a:r>
            <a:r>
              <a:rPr lang="en-IN" sz="700" dirty="0">
                <a:solidFill>
                  <a:schemeClr val="bg1">
                    <a:lumMod val="50000"/>
                  </a:schemeClr>
                </a:solidFill>
                <a:latin typeface="Verdana"/>
              </a:rPr>
              <a:t> </a:t>
            </a:r>
            <a:r>
              <a:rPr lang="en-US" sz="700" dirty="0">
                <a:solidFill>
                  <a:schemeClr val="bg1">
                    <a:lumMod val="50000"/>
                  </a:schemeClr>
                </a:solidFill>
                <a:latin typeface="Verdana"/>
              </a:rPr>
              <a:t>All the figures provided in this document are indicative of relative market size and are strictly for client’s internal consumption. Usage of the same for purpose other than internal will require prior approval of TechSci Research.</a:t>
            </a:r>
          </a:p>
        </p:txBody>
      </p:sp>
    </p:spTree>
    <p:extLst>
      <p:ext uri="{BB962C8B-B14F-4D97-AF65-F5344CB8AC3E}">
        <p14:creationId xmlns:p14="http://schemas.microsoft.com/office/powerpoint/2010/main" val="87792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Agrochemicals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792488"/>
            <a:ext cx="6052457" cy="5700197"/>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Agrochemicals are pesticides, herbicides, or fertilizers used for the management of ecosystems in agricultural sectors. Rudimentary variations on agrochemicals have been used for millennia to improve crop yields and control the populations of agricultural pests.</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The earliest known use of agrochemicals dates to roughly 2500 B.C. when Sumerian farmers relied on Sulphur (S) compounds to reduce insect populations and the subsequent risk of pest-related famine.</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 </a:t>
            </a:r>
          </a:p>
          <a:p>
            <a:pPr algn="just">
              <a:lnSpc>
                <a:spcPct val="150000"/>
              </a:lnSpc>
            </a:pPr>
            <a:r>
              <a:rPr lang="en-US" sz="1100" dirty="0">
                <a:latin typeface="Arial" panose="020B0604020202020204" pitchFamily="34" charset="0"/>
                <a:cs typeface="Arial" panose="020B0604020202020204" pitchFamily="34" charset="0"/>
              </a:rPr>
              <a:t>Types of Agrochemicals-</a:t>
            </a:r>
          </a:p>
          <a:p>
            <a:pPr algn="just">
              <a:lnSpc>
                <a:spcPct val="150000"/>
              </a:lnSpc>
            </a:pPr>
            <a:endParaRPr lang="en-US" sz="1100" dirty="0">
              <a:latin typeface="Arial" panose="020B0604020202020204" pitchFamily="34" charset="0"/>
              <a:cs typeface="Arial" panose="020B0604020202020204" pitchFamily="34" charset="0"/>
            </a:endParaRPr>
          </a:p>
          <a:p>
            <a:pPr algn="just">
              <a:lnSpc>
                <a:spcPct val="150000"/>
              </a:lnSpc>
            </a:pPr>
            <a:r>
              <a:rPr lang="en-US" sz="1100" dirty="0">
                <a:solidFill>
                  <a:schemeClr val="tx1"/>
                </a:solidFill>
                <a:latin typeface="Arial" panose="020B0604020202020204" pitchFamily="34" charset="0"/>
                <a:cs typeface="Arial" panose="020B0604020202020204" pitchFamily="34" charset="0"/>
              </a:rPr>
              <a:t>There is a concerted effort to actively and conscientiously implement a broad range of agrochemicals to safely maintain and control the global food supply to ensure consistently high quality for widespread consumption. Types of agrochemicals include:</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Pesticides, or chemicals engineered to destroy insects and other organisms, weeds, and funguses that could spoil crop yields;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Synthetic fertilizers, for example ammonium nitrate (NH4NO3), which is designed to encourage crop growth by saturating soils with nutrients;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Acidifiers and liming agents, engineered to alter the pH levels of soils to suit the planting properties of given crops;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conditioners, for example gypsum (CaSO4·2H2O), which is designed to condition soils with high sodium (Na) contents to improve planting conditions;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Growth hormones, or synthetic chemicals designed to increase growth rates in animals and crops.</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168501395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1</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MMT),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2.9</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Agrochemicals market stood at USD 220 billion and is expected to reach USD 324 billion at a CAGR of 4.5% by 2030 and 454 billion by the end of 2040 at a CAGR of 3.4%.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Covid did not affected the agrochemicals market owing to increase in demand of consumables in that period.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Initiatives such as “Make in India” and the PLI Scheme improve the manufacturing sector dynamics of India, and hence more industries are established.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4.5%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047384890"/>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2.3%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092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Value (USD </a:t>
            </a:r>
            <a:r>
              <a:rPr lang="en-US" sz="1100" b="1" dirty="0">
                <a:latin typeface="Arial" panose="020B0604020202020204" pitchFamily="34" charset="0"/>
                <a:ea typeface="Verdana" panose="020B0604030504040204" pitchFamily="34" charset="0"/>
                <a:cs typeface="Arial" panose="020B0604020202020204" pitchFamily="34" charset="0"/>
              </a:rPr>
              <a:t>B</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022298335"/>
              </p:ext>
            </p:extLst>
          </p:nvPr>
        </p:nvGraphicFramePr>
        <p:xfrm>
          <a:off x="0" y="1047447"/>
          <a:ext cx="9532239" cy="299405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8AFD663-2023-3805-CF3F-C89CC56318FD}"/>
              </a:ext>
            </a:extLst>
          </p:cNvPr>
          <p:cNvSpPr/>
          <p:nvPr/>
        </p:nvSpPr>
        <p:spPr>
          <a:xfrm>
            <a:off x="176733" y="4833316"/>
            <a:ext cx="8790534" cy="1321497"/>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Insecticides is India's most demanded Agrochemicals, having a market share of more than 50%, and it stood at USD 117.8 billion in FY2021.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the forecast period, it is expected that insecticides will dominate the agrochemicals with a market share of over 50%.</a:t>
            </a:r>
            <a:endParaRPr lang="en-IN"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197</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220</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256</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38102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24</a:t>
            </a: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390</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454</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38127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76733" y="4208331"/>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9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3: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Volume (MMT),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003703162"/>
              </p:ext>
            </p:extLst>
          </p:nvPr>
        </p:nvGraphicFramePr>
        <p:xfrm>
          <a:off x="0" y="1047446"/>
          <a:ext cx="9532239" cy="52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0363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171</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87</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13</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263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18864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309</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0613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6" name="TextBox 5">
            <a:extLst>
              <a:ext uri="{FF2B5EF4-FFF2-40B4-BE49-F238E27FC236}">
                <a16:creationId xmlns:a16="http://schemas.microsoft.com/office/drawing/2014/main" id="{A4B587F0-188E-6516-2C93-25A70E81F632}"/>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681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94795196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4</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2881563557"/>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55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5: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897891624"/>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7747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6: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051380649"/>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95216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2422</Words>
  <Application>Microsoft Office PowerPoint</Application>
  <PresentationFormat>On-screen Show (4:3)</PresentationFormat>
  <Paragraphs>369</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Montserrat</vt:lpstr>
      <vt:lpstr>Neue Haas Grotesk Display Std 75</vt:lpstr>
      <vt:lpstr>Univers-Light-Normal</vt:lpstr>
      <vt:lpstr>Verdana</vt:lpstr>
      <vt:lpstr>Office Theme</vt:lpstr>
      <vt:lpstr>Update Market and Business  Environment Report—Agrochemicals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14</cp:revision>
  <dcterms:created xsi:type="dcterms:W3CDTF">2022-12-02T10:19:58Z</dcterms:created>
  <dcterms:modified xsi:type="dcterms:W3CDTF">2022-12-17T15:12:46Z</dcterms:modified>
</cp:coreProperties>
</file>