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BDF68E2-58F2-4D09-BE8B-E3BD0653305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1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6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9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4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5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0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1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6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4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3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624D31-43A5-475A-80CF-332C9F6DCF35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Chit Fund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Decentralized Rotating </a:t>
            </a:r>
            <a:r>
              <a:rPr lang="en-US" dirty="0" smtClean="0"/>
              <a:t>savings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11925" y="6238511"/>
            <a:ext cx="168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Harmeet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6411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fund starts at an announced date and continues for the number of months equal to the number of subscribers. Each month, the subscribers put in their monthly </a:t>
            </a:r>
            <a:r>
              <a:rPr lang="en-US" sz="2400" dirty="0" smtClean="0"/>
              <a:t>installments </a:t>
            </a:r>
            <a:r>
              <a:rPr lang="en-US" sz="2400" dirty="0"/>
              <a:t>into the pot. Then, </a:t>
            </a:r>
            <a:r>
              <a:rPr lang="en-US" sz="2400" dirty="0" smtClean="0"/>
              <a:t>a lottery is conducted and the money in the pot goes to the winner. </a:t>
            </a:r>
            <a:r>
              <a:rPr lang="en-US" sz="2400" dirty="0"/>
              <a:t>The process repeats, </a:t>
            </a:r>
            <a:r>
              <a:rPr lang="en-US" sz="2400" dirty="0" smtClean="0"/>
              <a:t>giving </a:t>
            </a:r>
            <a:r>
              <a:rPr lang="en-US" sz="2400" dirty="0"/>
              <a:t>the </a:t>
            </a:r>
            <a:r>
              <a:rPr lang="en-US" sz="2400" dirty="0" smtClean="0"/>
              <a:t>pot </a:t>
            </a:r>
            <a:r>
              <a:rPr lang="en-US" sz="2400" dirty="0"/>
              <a:t>amount to one member each month. All of the other subscribers, including the ones who took their share in </a:t>
            </a:r>
            <a:r>
              <a:rPr lang="en-US" sz="2400" dirty="0" smtClean="0"/>
              <a:t>the </a:t>
            </a:r>
            <a:r>
              <a:rPr lang="en-US" sz="2400" dirty="0"/>
              <a:t>previous </a:t>
            </a:r>
            <a:r>
              <a:rPr lang="en-US" sz="2400" dirty="0" smtClean="0"/>
              <a:t>months, </a:t>
            </a:r>
            <a:r>
              <a:rPr lang="en-US" sz="2400" dirty="0"/>
              <a:t>continue paying the monthly </a:t>
            </a:r>
            <a:r>
              <a:rPr lang="en-US" sz="2400" dirty="0" smtClean="0"/>
              <a:t>installments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9" y="4010555"/>
            <a:ext cx="10058400" cy="26172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Chit Fund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of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dirty="0"/>
              <a:t> A person can deposit the money in the present and enjoy the lump sum in future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Unlike loans there is no interest rate subscribers have to pay a fixed installment every month.</a:t>
            </a:r>
          </a:p>
          <a:p>
            <a:r>
              <a:rPr lang="en-US" dirty="0" smtClean="0"/>
              <a:t>3. It gives </a:t>
            </a:r>
            <a:r>
              <a:rPr lang="en-US" dirty="0"/>
              <a:t>freedom to the person </a:t>
            </a:r>
            <a:r>
              <a:rPr lang="en-US" dirty="0" smtClean="0"/>
              <a:t>to use </a:t>
            </a:r>
            <a:r>
              <a:rPr lang="en-US" dirty="0"/>
              <a:t>the funds however he wants.  </a:t>
            </a:r>
          </a:p>
          <a:p>
            <a:r>
              <a:rPr lang="en-US" dirty="0"/>
              <a:t>4</a:t>
            </a:r>
            <a:r>
              <a:rPr lang="en-US" dirty="0" smtClean="0"/>
              <a:t>. It </a:t>
            </a:r>
            <a:r>
              <a:rPr lang="en-US" dirty="0"/>
              <a:t>helps by inculcating the habit of saving money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5. Risk free , you get the lump sum its just about when.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800" y="1153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Chit Fund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different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Offline chits have central organizations and there is a risk of fraud. Making the organization decentralized makes it trustless.</a:t>
            </a:r>
          </a:p>
          <a:p>
            <a:r>
              <a:rPr lang="en-US" dirty="0" smtClean="0"/>
              <a:t>2. Most of the chits are localized to certain localities or states. Chit Fund intends to provide global accessibility to Chits.</a:t>
            </a:r>
          </a:p>
          <a:p>
            <a:r>
              <a:rPr lang="en-US" dirty="0" smtClean="0"/>
              <a:t>3. The winner selection is completely unbiased thanks to VeeDo’s Randomness Beacon.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193" y="1153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Chit Fund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Introduce collateral , so no member defaults . One way’s to integrate it with a currently established </a:t>
            </a:r>
            <a:r>
              <a:rPr lang="en-US" dirty="0" err="1" smtClean="0"/>
              <a:t>DeFi</a:t>
            </a:r>
            <a:r>
              <a:rPr lang="en-US" dirty="0" smtClean="0"/>
              <a:t> platform where the user have already submitted collateral.</a:t>
            </a:r>
          </a:p>
          <a:p>
            <a:r>
              <a:rPr lang="en-US" dirty="0" smtClean="0"/>
              <a:t>2. ‘Trust members Chit’ to avoid collateral . The organizer then creates the chit with trusted members avoiding need </a:t>
            </a:r>
            <a:r>
              <a:rPr lang="en-US" smtClean="0"/>
              <a:t>for collateral.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8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3952" y="2522483"/>
            <a:ext cx="56992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THANKS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229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617</TotalTime>
  <Words>231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Chit Fund</vt:lpstr>
      <vt:lpstr>Overview</vt:lpstr>
      <vt:lpstr>Effectiveness of idea</vt:lpstr>
      <vt:lpstr>What’s different ?</vt:lpstr>
      <vt:lpstr>FUTURE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Chit Fund</dc:title>
  <dc:creator>hp</dc:creator>
  <cp:lastModifiedBy>hp</cp:lastModifiedBy>
  <cp:revision>17</cp:revision>
  <dcterms:created xsi:type="dcterms:W3CDTF">2020-07-21T18:38:29Z</dcterms:created>
  <dcterms:modified xsi:type="dcterms:W3CDTF">2020-07-22T16:04:09Z</dcterms:modified>
</cp:coreProperties>
</file>