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33"/>
    <a:srgbClr val="0035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A25172-ABC2-4C49-A085-C9952843CA0F}" v="23" dt="2025-05-19T21:32:21.2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5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manpreet Singh" userId="492853fdea79d84c" providerId="LiveId" clId="{F0A25172-ABC2-4C49-A085-C9952843CA0F}"/>
    <pc:docChg chg="modSld modMainMaster">
      <pc:chgData name="Harmanpreet Singh" userId="492853fdea79d84c" providerId="LiveId" clId="{F0A25172-ABC2-4C49-A085-C9952843CA0F}" dt="2025-05-19T21:33:15.006" v="396" actId="20577"/>
      <pc:docMkLst>
        <pc:docMk/>
      </pc:docMkLst>
      <pc:sldChg chg="modSp mod">
        <pc:chgData name="Harmanpreet Singh" userId="492853fdea79d84c" providerId="LiveId" clId="{F0A25172-ABC2-4C49-A085-C9952843CA0F}" dt="2025-05-19T20:52:29.406" v="72"/>
        <pc:sldMkLst>
          <pc:docMk/>
          <pc:sldMk cId="1492306933" sldId="256"/>
        </pc:sldMkLst>
        <pc:spChg chg="mod">
          <ac:chgData name="Harmanpreet Singh" userId="492853fdea79d84c" providerId="LiveId" clId="{F0A25172-ABC2-4C49-A085-C9952843CA0F}" dt="2025-05-19T20:52:29.406" v="72"/>
          <ac:spMkLst>
            <pc:docMk/>
            <pc:sldMk cId="1492306933" sldId="256"/>
            <ac:spMk id="2" creationId="{EE0BCD4D-82A1-5AD0-053C-2CF73DA5B647}"/>
          </ac:spMkLst>
        </pc:spChg>
        <pc:spChg chg="mod">
          <ac:chgData name="Harmanpreet Singh" userId="492853fdea79d84c" providerId="LiveId" clId="{F0A25172-ABC2-4C49-A085-C9952843CA0F}" dt="2025-05-19T20:52:29.406" v="72"/>
          <ac:spMkLst>
            <pc:docMk/>
            <pc:sldMk cId="1492306933" sldId="256"/>
            <ac:spMk id="3" creationId="{7730DC87-B7BC-1B7B-AB86-8B0F1FACBC23}"/>
          </ac:spMkLst>
        </pc:spChg>
      </pc:sldChg>
      <pc:sldChg chg="addSp delSp modSp mod">
        <pc:chgData name="Harmanpreet Singh" userId="492853fdea79d84c" providerId="LiveId" clId="{F0A25172-ABC2-4C49-A085-C9952843CA0F}" dt="2025-05-19T21:33:15.006" v="396" actId="20577"/>
        <pc:sldMkLst>
          <pc:docMk/>
          <pc:sldMk cId="1911081705" sldId="257"/>
        </pc:sldMkLst>
        <pc:spChg chg="mod">
          <ac:chgData name="Harmanpreet Singh" userId="492853fdea79d84c" providerId="LiveId" clId="{F0A25172-ABC2-4C49-A085-C9952843CA0F}" dt="2025-05-19T21:02:05.457" v="138" actId="20577"/>
          <ac:spMkLst>
            <pc:docMk/>
            <pc:sldMk cId="1911081705" sldId="257"/>
            <ac:spMk id="2" creationId="{7BDADD12-D653-7463-3EAD-70846DE1F2CC}"/>
          </ac:spMkLst>
        </pc:spChg>
        <pc:spChg chg="del mod">
          <ac:chgData name="Harmanpreet Singh" userId="492853fdea79d84c" providerId="LiveId" clId="{F0A25172-ABC2-4C49-A085-C9952843CA0F}" dt="2025-05-19T20:54:28.697" v="88"/>
          <ac:spMkLst>
            <pc:docMk/>
            <pc:sldMk cId="1911081705" sldId="257"/>
            <ac:spMk id="3" creationId="{4B7DE7AA-9B0B-5A8C-C9D3-A89360AA97ED}"/>
          </ac:spMkLst>
        </pc:spChg>
        <pc:spChg chg="add mod">
          <ac:chgData name="Harmanpreet Singh" userId="492853fdea79d84c" providerId="LiveId" clId="{F0A25172-ABC2-4C49-A085-C9952843CA0F}" dt="2025-05-19T21:06:15.762" v="333" actId="20577"/>
          <ac:spMkLst>
            <pc:docMk/>
            <pc:sldMk cId="1911081705" sldId="257"/>
            <ac:spMk id="4" creationId="{0179EB05-C730-6368-64E3-C33016632FC8}"/>
          </ac:spMkLst>
        </pc:spChg>
        <pc:spChg chg="add mod">
          <ac:chgData name="Harmanpreet Singh" userId="492853fdea79d84c" providerId="LiveId" clId="{F0A25172-ABC2-4C49-A085-C9952843CA0F}" dt="2025-05-19T21:33:15.006" v="396" actId="20577"/>
          <ac:spMkLst>
            <pc:docMk/>
            <pc:sldMk cId="1911081705" sldId="257"/>
            <ac:spMk id="5" creationId="{18637095-CA05-1095-9592-DC7C0865B96F}"/>
          </ac:spMkLst>
        </pc:spChg>
        <pc:picChg chg="add mod">
          <ac:chgData name="Harmanpreet Singh" userId="492853fdea79d84c" providerId="LiveId" clId="{F0A25172-ABC2-4C49-A085-C9952843CA0F}" dt="2025-05-19T21:32:21.275" v="387" actId="1076"/>
          <ac:picMkLst>
            <pc:docMk/>
            <pc:sldMk cId="1911081705" sldId="257"/>
            <ac:picMk id="3" creationId="{789FD00B-C9CA-27B9-EB68-FBA913C34670}"/>
          </ac:picMkLst>
        </pc:picChg>
        <pc:picChg chg="add mod">
          <ac:chgData name="Harmanpreet Singh" userId="492853fdea79d84c" providerId="LiveId" clId="{F0A25172-ABC2-4C49-A085-C9952843CA0F}" dt="2025-05-19T21:02:40.130" v="146" actId="1076"/>
          <ac:picMkLst>
            <pc:docMk/>
            <pc:sldMk cId="1911081705" sldId="257"/>
            <ac:picMk id="1026" creationId="{B1C6145F-A234-9D96-AB7B-D055B432EF9B}"/>
          </ac:picMkLst>
        </pc:picChg>
        <pc:picChg chg="add mod">
          <ac:chgData name="Harmanpreet Singh" userId="492853fdea79d84c" providerId="LiveId" clId="{F0A25172-ABC2-4C49-A085-C9952843CA0F}" dt="2025-05-19T21:03:05.635" v="147" actId="1076"/>
          <ac:picMkLst>
            <pc:docMk/>
            <pc:sldMk cId="1911081705" sldId="257"/>
            <ac:picMk id="1028" creationId="{2C78887B-6663-60FD-14BE-A195D7CE3EAE}"/>
          </ac:picMkLst>
        </pc:picChg>
        <pc:picChg chg="add del mod">
          <ac:chgData name="Harmanpreet Singh" userId="492853fdea79d84c" providerId="LiveId" clId="{F0A25172-ABC2-4C49-A085-C9952843CA0F}" dt="2025-05-19T21:32:05.893" v="385" actId="478"/>
          <ac:picMkLst>
            <pc:docMk/>
            <pc:sldMk cId="1911081705" sldId="257"/>
            <ac:picMk id="1030" creationId="{40ABBE52-1004-772B-6624-0481BA637CB0}"/>
          </ac:picMkLst>
        </pc:picChg>
      </pc:sldChg>
      <pc:sldMasterChg chg="modSldLayout">
        <pc:chgData name="Harmanpreet Singh" userId="492853fdea79d84c" providerId="LiveId" clId="{F0A25172-ABC2-4C49-A085-C9952843CA0F}" dt="2025-05-19T20:51:52.517" v="71"/>
        <pc:sldMasterMkLst>
          <pc:docMk/>
          <pc:sldMasterMk cId="421330641" sldId="2147483660"/>
        </pc:sldMasterMkLst>
        <pc:sldLayoutChg chg="addSp">
          <pc:chgData name="Harmanpreet Singh" userId="492853fdea79d84c" providerId="LiveId" clId="{F0A25172-ABC2-4C49-A085-C9952843CA0F}" dt="2025-05-19T20:51:52.517" v="71"/>
          <pc:sldLayoutMkLst>
            <pc:docMk/>
            <pc:sldMasterMk cId="421330641" sldId="2147483660"/>
            <pc:sldLayoutMk cId="3692007987" sldId="2147483661"/>
          </pc:sldLayoutMkLst>
          <pc:spChg chg="add">
            <ac:chgData name="Harmanpreet Singh" userId="492853fdea79d84c" providerId="LiveId" clId="{F0A25172-ABC2-4C49-A085-C9952843CA0F}" dt="2025-05-19T20:51:52.517" v="71"/>
            <ac:spMkLst>
              <pc:docMk/>
              <pc:sldMasterMk cId="421330641" sldId="2147483660"/>
              <pc:sldLayoutMk cId="3692007987" sldId="2147483661"/>
              <ac:spMk id="7" creationId="{99DB20DB-EB86-C898-B009-DE3F75F1506D}"/>
            </ac:spMkLst>
          </pc:spChg>
        </pc:sldLayoutChg>
        <pc:sldLayoutChg chg="addSp">
          <pc:chgData name="Harmanpreet Singh" userId="492853fdea79d84c" providerId="LiveId" clId="{F0A25172-ABC2-4C49-A085-C9952843CA0F}" dt="2025-05-19T20:51:52.517" v="71"/>
          <pc:sldLayoutMkLst>
            <pc:docMk/>
            <pc:sldMasterMk cId="421330641" sldId="2147483660"/>
            <pc:sldLayoutMk cId="1415619155" sldId="2147483662"/>
          </pc:sldLayoutMkLst>
          <pc:spChg chg="add">
            <ac:chgData name="Harmanpreet Singh" userId="492853fdea79d84c" providerId="LiveId" clId="{F0A25172-ABC2-4C49-A085-C9952843CA0F}" dt="2025-05-19T20:51:52.517" v="71"/>
            <ac:spMkLst>
              <pc:docMk/>
              <pc:sldMasterMk cId="421330641" sldId="2147483660"/>
              <pc:sldLayoutMk cId="1415619155" sldId="2147483662"/>
              <ac:spMk id="7" creationId="{3879E615-9B84-F615-AF71-4741DB66A40D}"/>
            </ac:spMkLst>
          </pc:spChg>
        </pc:sldLayoutChg>
      </pc:sldMasterChg>
      <pc:sldMasterChg chg="modSldLayout">
        <pc:chgData name="Harmanpreet Singh" userId="492853fdea79d84c" providerId="LiveId" clId="{F0A25172-ABC2-4C49-A085-C9952843CA0F}" dt="2025-05-19T20:52:29.406" v="72"/>
        <pc:sldMasterMkLst>
          <pc:docMk/>
          <pc:sldMasterMk cId="2175934962" sldId="2147483672"/>
        </pc:sldMasterMkLst>
        <pc:sldLayoutChg chg="addSp">
          <pc:chgData name="Harmanpreet Singh" userId="492853fdea79d84c" providerId="LiveId" clId="{F0A25172-ABC2-4C49-A085-C9952843CA0F}" dt="2025-05-19T20:52:29.406" v="72"/>
          <pc:sldLayoutMkLst>
            <pc:docMk/>
            <pc:sldMasterMk cId="2175934962" sldId="2147483672"/>
            <pc:sldLayoutMk cId="2398033198" sldId="2147483673"/>
          </pc:sldLayoutMkLst>
          <pc:spChg chg="add">
            <ac:chgData name="Harmanpreet Singh" userId="492853fdea79d84c" providerId="LiveId" clId="{F0A25172-ABC2-4C49-A085-C9952843CA0F}" dt="2025-05-19T20:52:29.406" v="72"/>
            <ac:spMkLst>
              <pc:docMk/>
              <pc:sldMasterMk cId="2175934962" sldId="2147483672"/>
              <pc:sldLayoutMk cId="2398033198" sldId="2147483673"/>
              <ac:spMk id="7" creationId="{5D4CF39B-A39B-D107-C269-6602E6E82ABD}"/>
            </ac:spMkLst>
          </pc:spChg>
        </pc:sldLayoutChg>
        <pc:sldLayoutChg chg="addSp">
          <pc:chgData name="Harmanpreet Singh" userId="492853fdea79d84c" providerId="LiveId" clId="{F0A25172-ABC2-4C49-A085-C9952843CA0F}" dt="2025-05-19T20:52:29.406" v="72"/>
          <pc:sldLayoutMkLst>
            <pc:docMk/>
            <pc:sldMasterMk cId="2175934962" sldId="2147483672"/>
            <pc:sldLayoutMk cId="785798798" sldId="2147483674"/>
          </pc:sldLayoutMkLst>
          <pc:spChg chg="add">
            <ac:chgData name="Harmanpreet Singh" userId="492853fdea79d84c" providerId="LiveId" clId="{F0A25172-ABC2-4C49-A085-C9952843CA0F}" dt="2025-05-19T20:52:29.406" v="72"/>
            <ac:spMkLst>
              <pc:docMk/>
              <pc:sldMasterMk cId="2175934962" sldId="2147483672"/>
              <pc:sldLayoutMk cId="785798798" sldId="2147483674"/>
              <ac:spMk id="7" creationId="{0407D219-A21A-7765-6AA4-29103099061A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651B0-8EE6-EB55-00DF-17E14897C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69F52-4273-33B2-EE5C-425BAA373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A3403-D560-F1DD-2318-85268EDB9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19/05/2025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D7C1C-47F4-A519-3323-414E45B7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5AF0C-8E56-5B09-FC1F-64C98D616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D4CF39B-A39B-D107-C269-6602E6E82ABD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03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02ED6-902E-78B1-6AD5-950CC8BF9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42CF1-D913-6DDC-7DE0-618E392E0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33CEF-02B1-D9EB-845B-99609D2D8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4E965-4B81-318D-F2F0-0B55350B1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C2F0D-76E8-D74F-02F5-B52CEBDFE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52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D36ADA-F104-87C0-913D-16386D27F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30CD7-DC3F-4300-2A78-9E71DFB8C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BCE3D-0DD4-2399-66C0-C3C7A4C8D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50731-6CE4-5796-8C69-B25261F1A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8DCA3-2025-2DA9-5418-304A3DF4C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07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B57C-0769-CC39-DDBE-0747507BC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FA664-D484-4703-D4F3-8FA8CB427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B1DDB-AA74-BBA1-6B80-7670ACE1D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BDA5C-CBE3-DAAB-12C8-331CA405C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6BE26-BE30-14FC-4878-1B2AD0F53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407D219-A21A-7765-6AA4-29103099061A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579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8B1FD-9A25-7C6B-DF99-B5196020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DD633-F5ED-FACF-F47B-49A78B0FA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A19B7-3AE7-FB18-3744-20F5C0C8D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F8559-C92A-42F4-52E0-1F6385787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1120D-0A67-80CC-3F35-0A7965DF0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11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63459-3219-FE9F-CED3-89215365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BABB1-9033-BE55-5486-94402789D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3D35E-3A26-44BA-C3D9-B2BFE7A74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F8A7B-847B-BAC8-770A-23096491E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2B2DE-4AFC-1CE5-C108-FEB78A4F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5899D-D522-EF6C-B0F8-4CCABC1B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31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3D4A4-3294-24EA-ADC5-134A4163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20DB1-33AD-A743-6BF7-37EAEC165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587F8-8E2D-81F8-6E64-D24D046BA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4A2B7-E2DB-E131-3877-CE4E79569F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61CFFE-2597-D7E9-B591-706F3212D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D804E0-5B01-8A40-4EFE-AC93D452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03B9A2-817F-E6B7-25B9-1E182D06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AADB48-C1B0-A5B9-9B58-3CB19A9D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54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87ECD-52A8-80F0-1D8B-65B977D81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D04F58-5D58-D740-F684-E2460C0FC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879EA5-1AD8-A1EC-55C7-AFCAC1CA2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5FC6E-1B50-69E4-395F-2E3BB0C4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99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D10AA-8E83-65FF-99F0-C4190DCBA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CF6F1-1C93-C9E2-CD42-EC39D9808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7D094-3983-47A4-4855-AAF44800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14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99965-03FD-AF24-500E-02178953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31C6A-D272-3EB0-EF04-74475D863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F0C85-D3DF-4F08-BF7E-24C2F106F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4EBB2-B7BE-EFDA-5A65-F40205A9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16FF2-5D6C-E2BB-BB72-6052F86B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A0593-DEAC-916D-B7A2-CD7B831E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13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B369-B6E0-CAD1-A50F-C2D5EC3B1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FB9BB4-F700-633F-3E70-7BFB493BD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15AC6-66C4-3DEE-7404-11F0764D5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8596A-9DFE-ACF0-1FDE-59569C6BC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21593-E70E-B485-F7E3-90E7F2827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0D339-9427-0AA8-52AD-5E8A3A9D6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59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3FDC6F-DFCD-210C-7080-FDDA22CD8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ABED1-64B0-D73C-0CB9-90AB6B905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CA1FF-3247-EC9F-2661-EAA32305C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E5285-65CD-E6A8-C72F-B44FA1A23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87546-E8A0-887F-9E74-2C8F49687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934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rgbClr val="0035AD"/>
                </a:solidFill>
              </a:rPr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rgbClr val="CC3333"/>
                </a:solidFill>
              </a:rPr>
              <a:t>Web Scraping to Gain Company Insights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35AD"/>
                </a:solidFill>
              </a:rPr>
              <a:t>Insights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C6145F-A234-9D96-AB7B-D055B432EF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753" y="3429000"/>
            <a:ext cx="5906047" cy="300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C78887B-6663-60FD-14BE-A195D7CE3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83899"/>
            <a:ext cx="3914455" cy="300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79EB05-C730-6368-64E3-C33016632FC8}"/>
              </a:ext>
            </a:extLst>
          </p:cNvPr>
          <p:cNvSpPr txBox="1"/>
          <p:nvPr/>
        </p:nvSpPr>
        <p:spPr>
          <a:xfrm>
            <a:off x="838200" y="1690688"/>
            <a:ext cx="27309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C3333"/>
                </a:solidFill>
              </a:rPr>
              <a:t>Out of 1000 reviews: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C3333"/>
                </a:solidFill>
              </a:rPr>
              <a:t>~ 74% are verified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C3333"/>
                </a:solidFill>
              </a:rPr>
              <a:t>~ 57% are positive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C3333"/>
                </a:solidFill>
              </a:rPr>
              <a:t>~ 42% are negative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C3333"/>
                </a:solidFill>
              </a:rPr>
              <a:t>~ 01% are neutral</a:t>
            </a:r>
            <a:endParaRPr lang="en-CA" dirty="0">
              <a:solidFill>
                <a:srgbClr val="CC333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37095-CA05-1095-9592-DC7C0865B96F}"/>
              </a:ext>
            </a:extLst>
          </p:cNvPr>
          <p:cNvSpPr txBox="1"/>
          <p:nvPr/>
        </p:nvSpPr>
        <p:spPr>
          <a:xfrm>
            <a:off x="5447753" y="2180373"/>
            <a:ext cx="2671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3333"/>
                </a:solidFill>
              </a:rPr>
              <a:t>10 Most Frequent Words:</a:t>
            </a:r>
          </a:p>
          <a:p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9FD00B-C9CA-27B9-EB68-FBA913C34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550" y="1501141"/>
            <a:ext cx="314325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39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BRITISH AIRWAYS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Harmanpreet Singh</cp:lastModifiedBy>
  <cp:revision>1</cp:revision>
  <dcterms:created xsi:type="dcterms:W3CDTF">2022-12-06T11:13:27Z</dcterms:created>
  <dcterms:modified xsi:type="dcterms:W3CDTF">2025-05-19T21:33:19Z</dcterms:modified>
</cp:coreProperties>
</file>