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7" r:id="rId5"/>
    <p:sldId id="260" r:id="rId6"/>
    <p:sldId id="270" r:id="rId7"/>
    <p:sldId id="271" r:id="rId8"/>
    <p:sldId id="272" r:id="rId9"/>
    <p:sldId id="263" r:id="rId10"/>
    <p:sldId id="269" r:id="rId11"/>
    <p:sldId id="261" r:id="rId12"/>
    <p:sldId id="264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446-27C8-4900-83EF-4D0744C3866D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446-27C8-4900-83EF-4D0744C3866D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05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446-27C8-4900-83EF-4D0744C3866D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98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446-27C8-4900-83EF-4D0744C3866D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6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446-27C8-4900-83EF-4D0744C3866D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95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446-27C8-4900-83EF-4D0744C3866D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55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446-27C8-4900-83EF-4D0744C3866D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08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446-27C8-4900-83EF-4D0744C3866D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79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446-27C8-4900-83EF-4D0744C3866D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1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439446-27C8-4900-83EF-4D0744C3866D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46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446-27C8-4900-83EF-4D0744C3866D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89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439446-27C8-4900-83EF-4D0744C3866D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770114-9F05-4D4C-8349-52BC4BADCB96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4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F7F6-2CF8-A845-0CB4-E141D36BF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Attic Cooling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B0D9E-D392-879D-2D4C-EB741BA05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Harman </a:t>
            </a:r>
            <a:r>
              <a:rPr lang="en-CA" dirty="0" err="1"/>
              <a:t>swaich</a:t>
            </a:r>
            <a:r>
              <a:rPr lang="en-CA" dirty="0"/>
              <a:t> – </a:t>
            </a:r>
            <a:r>
              <a:rPr lang="en-CA" dirty="0" err="1"/>
              <a:t>Kiryll</a:t>
            </a:r>
            <a:r>
              <a:rPr lang="en-CA" dirty="0"/>
              <a:t> </a:t>
            </a:r>
            <a:r>
              <a:rPr lang="en-CA" dirty="0" err="1"/>
              <a:t>Parfoynov</a:t>
            </a:r>
            <a:r>
              <a:rPr lang="en-CA" dirty="0"/>
              <a:t> – Jason li – raj </a:t>
            </a:r>
            <a:r>
              <a:rPr lang="en-CA" dirty="0" err="1"/>
              <a:t>sarai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4437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CCDF-E249-20FA-711A-E7863F67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Finding (cont.)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356A1A-E175-7C5F-2FD1-825ABC190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75" y="2177479"/>
            <a:ext cx="4680000" cy="316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EDA52BB-0247-56C1-3584-6606F06CD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700" y="2159657"/>
            <a:ext cx="4680000" cy="319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66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1BCD-0E1B-DDE3-94D4-447C1AE9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Deliverables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B7BF7-C9EC-1CB0-C902-5E70AD6F1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Final report</a:t>
            </a:r>
          </a:p>
          <a:p>
            <a:r>
              <a:rPr lang="en-CA" dirty="0"/>
              <a:t>Oral presentation </a:t>
            </a:r>
          </a:p>
          <a:p>
            <a:r>
              <a:rPr lang="en-CA" dirty="0"/>
              <a:t>Live monitoring to webserver (</a:t>
            </a:r>
            <a:r>
              <a:rPr lang="en-CA" dirty="0" err="1"/>
              <a:t>ThingSpeak</a:t>
            </a:r>
            <a:r>
              <a:rPr lang="en-CA" dirty="0"/>
              <a:t>)</a:t>
            </a:r>
          </a:p>
          <a:p>
            <a:r>
              <a:rPr lang="en-CA" dirty="0"/>
              <a:t>Email notification </a:t>
            </a:r>
          </a:p>
          <a:p>
            <a:r>
              <a:rPr lang="en-CA" dirty="0"/>
              <a:t>Prototype</a:t>
            </a:r>
          </a:p>
          <a:p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871ECB-53BF-BED7-1DA7-05EFDD42E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988" y="2229439"/>
            <a:ext cx="5119812" cy="347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0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B590-DDF5-24A6-1220-67FE4127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B61EC-E39F-3D3D-8BBC-9BDF07DC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ESP32</a:t>
            </a:r>
          </a:p>
          <a:p>
            <a:r>
              <a:rPr lang="en-US" dirty="0"/>
              <a:t>Using </a:t>
            </a:r>
            <a:r>
              <a:rPr lang="en-US" dirty="0" err="1"/>
              <a:t>ThingSpeak</a:t>
            </a:r>
            <a:endParaRPr lang="en-US" dirty="0"/>
          </a:p>
          <a:p>
            <a:r>
              <a:rPr lang="en-US" dirty="0"/>
              <a:t>Not being able to use BCIT Wi-Fi 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2050" name="Picture 2" descr="ESP32 Pinout Reference - Last Minute Engineers">
            <a:extLst>
              <a:ext uri="{FF2B5EF4-FFF2-40B4-BE49-F238E27FC236}">
                <a16:creationId xmlns:a16="http://schemas.microsoft.com/office/drawing/2014/main" id="{9FC17FA8-853F-B315-2EA6-DB4D97877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72" b="9827"/>
          <a:stretch/>
        </p:blipFill>
        <p:spPr bwMode="auto">
          <a:xfrm>
            <a:off x="5973046" y="2181255"/>
            <a:ext cx="5082094" cy="322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72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AEC9-EBC0-5959-7896-98CC13BB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10E6-B3D6-8145-070C-B325BF77C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Mobile app to control fan</a:t>
            </a:r>
          </a:p>
          <a:p>
            <a:r>
              <a:rPr lang="en-CA" dirty="0"/>
              <a:t>Implement more security</a:t>
            </a:r>
          </a:p>
          <a:p>
            <a:r>
              <a:rPr lang="en-CA" dirty="0"/>
              <a:t>Better equipment</a:t>
            </a:r>
          </a:p>
          <a:p>
            <a:r>
              <a:rPr lang="en-CA" dirty="0"/>
              <a:t>Improve code</a:t>
            </a:r>
          </a:p>
          <a:p>
            <a:r>
              <a:rPr lang="en-CA" dirty="0"/>
              <a:t>Redundancy </a:t>
            </a:r>
          </a:p>
          <a:p>
            <a:r>
              <a:rPr lang="en-CA" dirty="0"/>
              <a:t> </a:t>
            </a:r>
          </a:p>
          <a:p>
            <a:endParaRPr lang="en-CA" dirty="0"/>
          </a:p>
        </p:txBody>
      </p:sp>
      <p:pic>
        <p:nvPicPr>
          <p:cNvPr id="3074" name="Picture 2" descr="Key Differences in Designing iOS Native Apps &amp; Android Native Apps">
            <a:extLst>
              <a:ext uri="{FF2B5EF4-FFF2-40B4-BE49-F238E27FC236}">
                <a16:creationId xmlns:a16="http://schemas.microsoft.com/office/drawing/2014/main" id="{4B57D2BE-9B68-FD91-06C3-D2C94020D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946" y="2074307"/>
            <a:ext cx="5349319" cy="356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81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150B-8B1C-8F14-DF74-D17A5ABA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DDB39-213D-8E4F-2D69-9E9903D5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7401"/>
            <a:ext cx="6902580" cy="401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C61B-3C19-E750-DB3D-AEA3E02B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D92E-6701-3B51-F200-7DA8E00D9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Poorly ventilated attic area during summer months</a:t>
            </a:r>
          </a:p>
          <a:p>
            <a:r>
              <a:rPr lang="en-CA" dirty="0"/>
              <a:t>Discomfort for occupants inside</a:t>
            </a:r>
          </a:p>
          <a:p>
            <a:r>
              <a:rPr lang="en-CA" dirty="0"/>
              <a:t>Energy consumption of air conditioning unit</a:t>
            </a:r>
          </a:p>
        </p:txBody>
      </p:sp>
      <p:sp>
        <p:nvSpPr>
          <p:cNvPr id="7" name="AutoShape 4" descr="Shingle and attic air temperatures for insulated and ventilated roof deck and direct-to-deck shingle roof. ">
            <a:extLst>
              <a:ext uri="{FF2B5EF4-FFF2-40B4-BE49-F238E27FC236}">
                <a16:creationId xmlns:a16="http://schemas.microsoft.com/office/drawing/2014/main" id="{351B878B-16C5-4865-12EC-66FF78107F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EB8548-08F7-18CC-4A1B-3D0FCF872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54394"/>
            <a:ext cx="51149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9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9AF1-FE83-614B-6AE9-1E80BA68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510C-9384-8C87-2162-2DB1ECFF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More ventilation</a:t>
            </a:r>
          </a:p>
          <a:p>
            <a:r>
              <a:rPr lang="en-CA" dirty="0"/>
              <a:t>Constant airflow</a:t>
            </a:r>
          </a:p>
          <a:p>
            <a:r>
              <a:rPr lang="en-CA" dirty="0"/>
              <a:t>Improve insulation </a:t>
            </a:r>
          </a:p>
          <a:p>
            <a:r>
              <a:rPr lang="en-CA" dirty="0"/>
              <a:t>Lighter roof colour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BAE6D-D717-0FF9-5EB3-C673970A2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597" y="2392469"/>
            <a:ext cx="46291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6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A69-BFC9-381E-2C3B-952BB069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Solution – Constant Airflow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1D7DEF-A3CE-9E0D-509E-5F74BF3BD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52" y="1857690"/>
            <a:ext cx="7018256" cy="447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8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399E-9C2E-897B-DA86-A8DF26E5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Used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16932-CDA1-0365-9ADC-0B443765E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10" y="1898510"/>
            <a:ext cx="6170389" cy="398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5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5A24-AC74-A5BB-46C0-32F08C3E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Code (cont.)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3F2C1-A088-71F9-FDEF-77BF2384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837152"/>
            <a:ext cx="7358062" cy="42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7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D141-AE36-DDEF-CB77-7D9B3ED9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Code (cont.)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4C169-3542-E170-7C1A-B4797D90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1971022"/>
            <a:ext cx="7769071" cy="413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3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8D00-F2F6-2E69-371A-D199FA18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Code (cont.)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BD43E-3BB1-6F42-18BF-4DDAD3253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981199"/>
            <a:ext cx="6777037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A17E-B804-A2A8-4CBF-415BCEBC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Finding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F1DC4A-2CE8-A098-668A-FEAA98CF67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279353"/>
            <a:ext cx="4680000" cy="31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B8771CE-49AF-A888-0735-9DC95F4AC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720" y="2283730"/>
            <a:ext cx="4680000" cy="316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4772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436</TotalTime>
  <Words>117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Attic Cooling System</vt:lpstr>
      <vt:lpstr>Problem</vt:lpstr>
      <vt:lpstr>Solutions</vt:lpstr>
      <vt:lpstr>Our Solution – Constant Airflow</vt:lpstr>
      <vt:lpstr>Used Code</vt:lpstr>
      <vt:lpstr>Used Code (cont.)</vt:lpstr>
      <vt:lpstr>Used Code (cont.)</vt:lpstr>
      <vt:lpstr>Used Code (cont.)</vt:lpstr>
      <vt:lpstr>Results Finding</vt:lpstr>
      <vt:lpstr>Results Finding (cont.)</vt:lpstr>
      <vt:lpstr>Deliverables</vt:lpstr>
      <vt:lpstr>Lessons Learnt</vt:lpstr>
      <vt:lpstr>Future Scope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raj Sarai</dc:creator>
  <cp:lastModifiedBy>Harmanpreet Swaich</cp:lastModifiedBy>
  <cp:revision>10</cp:revision>
  <dcterms:created xsi:type="dcterms:W3CDTF">2022-11-24T23:28:57Z</dcterms:created>
  <dcterms:modified xsi:type="dcterms:W3CDTF">2022-12-10T00:12:48Z</dcterms:modified>
</cp:coreProperties>
</file>