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7" r:id="rId5"/>
    <p:sldId id="260" r:id="rId6"/>
    <p:sldId id="270" r:id="rId7"/>
    <p:sldId id="271" r:id="rId8"/>
    <p:sldId id="272" r:id="rId9"/>
    <p:sldId id="263" r:id="rId10"/>
    <p:sldId id="269" r:id="rId11"/>
    <p:sldId id="261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05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9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55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0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7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4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89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439446-27C8-4900-83EF-4D0744C3866D}" type="datetimeFigureOut">
              <a:rPr lang="en-CA" smtClean="0"/>
              <a:t>2023-04-09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F7F6-2CF8-A845-0CB4-E141D36BF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Attic Cooling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B0D9E-D392-879D-2D4C-EB741BA0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Harman </a:t>
            </a:r>
            <a:r>
              <a:rPr lang="en-CA" dirty="0" err="1"/>
              <a:t>swaich</a:t>
            </a:r>
            <a:r>
              <a:rPr lang="en-CA" dirty="0"/>
              <a:t>– raj </a:t>
            </a:r>
            <a:r>
              <a:rPr lang="en-CA" dirty="0" err="1"/>
              <a:t>sarai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443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CCDF-E249-20FA-711A-E7863F67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Finding (cont.)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356A1A-E175-7C5F-2FD1-825ABC19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5" y="2177479"/>
            <a:ext cx="4680000" cy="31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DA52BB-0247-56C1-3584-6606F06C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00" y="2159657"/>
            <a:ext cx="4680000" cy="31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6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BCD-0E1B-DDE3-94D4-447C1AE9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Deliverables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7BF7-C9EC-1CB0-C902-5E70AD6F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Final report</a:t>
            </a:r>
          </a:p>
          <a:p>
            <a:r>
              <a:rPr lang="en-CA" dirty="0"/>
              <a:t>Oral presentation </a:t>
            </a:r>
          </a:p>
          <a:p>
            <a:r>
              <a:rPr lang="en-CA" dirty="0"/>
              <a:t>Live monitoring to webserver (</a:t>
            </a:r>
            <a:r>
              <a:rPr lang="en-CA" dirty="0" err="1"/>
              <a:t>ThingSpeak</a:t>
            </a:r>
            <a:r>
              <a:rPr lang="en-CA" dirty="0"/>
              <a:t>)</a:t>
            </a:r>
          </a:p>
          <a:p>
            <a:r>
              <a:rPr lang="en-CA" dirty="0"/>
              <a:t>Email notification </a:t>
            </a:r>
          </a:p>
          <a:p>
            <a:r>
              <a:rPr lang="en-CA" dirty="0"/>
              <a:t>Prototype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71ECB-53BF-BED7-1DA7-05EFDD42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88" y="2229439"/>
            <a:ext cx="5119812" cy="34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B590-DDF5-24A6-1220-67FE412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61EC-E39F-3D3D-8BBC-9BDF07DC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ESP32</a:t>
            </a:r>
          </a:p>
          <a:p>
            <a:r>
              <a:rPr lang="en-US" dirty="0"/>
              <a:t>Using </a:t>
            </a:r>
            <a:r>
              <a:rPr lang="en-US" dirty="0" err="1"/>
              <a:t>ThingSpeak</a:t>
            </a:r>
            <a:endParaRPr lang="en-US" dirty="0"/>
          </a:p>
          <a:p>
            <a:r>
              <a:rPr lang="en-US" dirty="0"/>
              <a:t>Not being able to use BCIT Wi-Fi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2050" name="Picture 2" descr="ESP32 Pinout Reference - Last Minute Engineers">
            <a:extLst>
              <a:ext uri="{FF2B5EF4-FFF2-40B4-BE49-F238E27FC236}">
                <a16:creationId xmlns:a16="http://schemas.microsoft.com/office/drawing/2014/main" id="{9FC17FA8-853F-B315-2EA6-DB4D97877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2" b="9827"/>
          <a:stretch/>
        </p:blipFill>
        <p:spPr bwMode="auto">
          <a:xfrm>
            <a:off x="5973046" y="2181255"/>
            <a:ext cx="5082094" cy="322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2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AEC9-EBC0-5959-7896-98CC13BB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0E6-B3D6-8145-070C-B325BF77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Mobile app to control fan</a:t>
            </a:r>
          </a:p>
          <a:p>
            <a:r>
              <a:rPr lang="en-CA" dirty="0"/>
              <a:t>Implement more security</a:t>
            </a:r>
          </a:p>
          <a:p>
            <a:r>
              <a:rPr lang="en-CA" dirty="0"/>
              <a:t>Better equipment</a:t>
            </a:r>
          </a:p>
          <a:p>
            <a:r>
              <a:rPr lang="en-CA" dirty="0"/>
              <a:t>Improve code</a:t>
            </a:r>
          </a:p>
          <a:p>
            <a:r>
              <a:rPr lang="en-CA" dirty="0"/>
              <a:t>Redundancy </a:t>
            </a:r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3074" name="Picture 2" descr="Key Differences in Designing iOS Native Apps &amp; Android Native Apps">
            <a:extLst>
              <a:ext uri="{FF2B5EF4-FFF2-40B4-BE49-F238E27FC236}">
                <a16:creationId xmlns:a16="http://schemas.microsoft.com/office/drawing/2014/main" id="{4B57D2BE-9B68-FD91-06C3-D2C94020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46" y="2074307"/>
            <a:ext cx="5349319" cy="35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1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50B-8B1C-8F14-DF74-D17A5ABA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DDB39-213D-8E4F-2D69-9E9903D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401"/>
            <a:ext cx="6902580" cy="40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C61B-3C19-E750-DB3D-AEA3E02B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D92E-6701-3B51-F200-7DA8E00D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Poorly ventilated attic area during summer months</a:t>
            </a:r>
          </a:p>
          <a:p>
            <a:r>
              <a:rPr lang="en-CA" dirty="0"/>
              <a:t>Discomfort for occupants inside</a:t>
            </a:r>
          </a:p>
          <a:p>
            <a:r>
              <a:rPr lang="en-CA" dirty="0"/>
              <a:t>Energy consumption of air conditioning unit</a:t>
            </a:r>
          </a:p>
        </p:txBody>
      </p:sp>
      <p:sp>
        <p:nvSpPr>
          <p:cNvPr id="7" name="AutoShape 4" descr="Shingle and attic air temperatures for insulated and ventilated roof deck and direct-to-deck shingle roof. ">
            <a:extLst>
              <a:ext uri="{FF2B5EF4-FFF2-40B4-BE49-F238E27FC236}">
                <a16:creationId xmlns:a16="http://schemas.microsoft.com/office/drawing/2014/main" id="{351B878B-16C5-4865-12EC-66FF78107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B8548-08F7-18CC-4A1B-3D0FCF87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4394"/>
            <a:ext cx="51149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AF1-FE83-614B-6AE9-1E80BA68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510C-9384-8C87-2162-2DB1ECF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ventilation</a:t>
            </a:r>
          </a:p>
          <a:p>
            <a:r>
              <a:rPr lang="en-CA" dirty="0"/>
              <a:t>Constant airflow</a:t>
            </a:r>
          </a:p>
          <a:p>
            <a:r>
              <a:rPr lang="en-CA" dirty="0"/>
              <a:t>Improve insulation </a:t>
            </a:r>
          </a:p>
          <a:p>
            <a:r>
              <a:rPr lang="en-CA" dirty="0"/>
              <a:t>Lighter roof colour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BAE6D-D717-0FF9-5EB3-C673970A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97" y="2392469"/>
            <a:ext cx="4629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A69-BFC9-381E-2C3B-952BB06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 – Constant Airflow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1D7DEF-A3CE-9E0D-509E-5F74BF3BD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52" y="1857690"/>
            <a:ext cx="7018256" cy="44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399E-9C2E-897B-DA86-A8DF26E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16932-CDA1-0365-9ADC-0B443765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0" y="1898510"/>
            <a:ext cx="6170389" cy="39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5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5A24-AC74-A5BB-46C0-32F08C3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Code (cont.)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F2C1-A088-71F9-FDEF-77BF2384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37152"/>
            <a:ext cx="7358062" cy="42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41-AE36-DDEF-CB77-7D9B3ED9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Code (cont.)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4C169-3542-E170-7C1A-B4797D90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971022"/>
            <a:ext cx="7769071" cy="41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8D00-F2F6-2E69-371A-D199FA1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Code (cont.)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BD43E-3BB1-6F42-18BF-4DDAD325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81199"/>
            <a:ext cx="6777037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A17E-B804-A2A8-4CBF-415BCEBC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Finding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1DC4A-2CE8-A098-668A-FEAA98CF6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79353"/>
            <a:ext cx="4680000" cy="3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8771CE-49AF-A888-0735-9DC95F4A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20" y="2283730"/>
            <a:ext cx="4680000" cy="31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77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111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Attic Cooling System</vt:lpstr>
      <vt:lpstr>Problem</vt:lpstr>
      <vt:lpstr>Solutions</vt:lpstr>
      <vt:lpstr>Our Solution – Constant Airflow</vt:lpstr>
      <vt:lpstr>Used Code</vt:lpstr>
      <vt:lpstr>Used Code (cont.)</vt:lpstr>
      <vt:lpstr>Used Code (cont.)</vt:lpstr>
      <vt:lpstr>Used Code (cont.)</vt:lpstr>
      <vt:lpstr>Results Finding</vt:lpstr>
      <vt:lpstr>Results Finding (cont.)</vt:lpstr>
      <vt:lpstr>Deliverables</vt:lpstr>
      <vt:lpstr>Lessons Learnt</vt:lpstr>
      <vt:lpstr>Future Scope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raj Sarai</dc:creator>
  <cp:lastModifiedBy>Harmanpreet Swaich</cp:lastModifiedBy>
  <cp:revision>11</cp:revision>
  <dcterms:created xsi:type="dcterms:W3CDTF">2022-11-24T23:28:57Z</dcterms:created>
  <dcterms:modified xsi:type="dcterms:W3CDTF">2023-04-10T05:21:37Z</dcterms:modified>
</cp:coreProperties>
</file>