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60" r:id="rId4"/>
    <p:sldId id="262" r:id="rId5"/>
    <p:sldId id="264" r:id="rId6"/>
    <p:sldId id="26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6" d="100"/>
          <a:sy n="76" d="100"/>
        </p:scale>
        <p:origin x="-120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643"/>
            <a:ext cx="8574066" cy="1143000"/>
          </a:xfrm>
        </p:spPr>
        <p:txBody>
          <a:bodyPr>
            <a:noAutofit/>
          </a:bodyPr>
          <a:lstStyle/>
          <a:p>
            <a:pPr algn="ctr"/>
            <a:r>
              <a:rPr sz="3200" b="1" dirty="0"/>
              <a:t>Asteroid Impact Visualization &amp;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16" y="1179643"/>
            <a:ext cx="8830850" cy="4946520"/>
          </a:xfrm>
        </p:spPr>
        <p:txBody>
          <a:bodyPr>
            <a:normAutofit/>
          </a:bodyPr>
          <a:lstStyle/>
          <a:p>
            <a:pPr marL="36576" indent="0">
              <a:buNone/>
            </a:pPr>
            <a:r>
              <a:rPr dirty="0"/>
              <a:t>NASA Space Apps </a:t>
            </a:r>
            <a:r>
              <a:rPr dirty="0" err="1"/>
              <a:t>Hackathon</a:t>
            </a:r>
            <a:r>
              <a:rPr dirty="0"/>
              <a:t> 2025</a:t>
            </a:r>
          </a:p>
          <a:p>
            <a:endParaRPr lang="en-US" dirty="0" smtClean="0"/>
          </a:p>
          <a:p>
            <a:endParaRPr dirty="0"/>
          </a:p>
          <a:p>
            <a:pPr marL="36576" indent="0">
              <a:buNone/>
            </a:pPr>
            <a:r>
              <a:rPr dirty="0"/>
              <a:t>Team</a:t>
            </a:r>
            <a:r>
              <a:rPr dirty="0" smtClean="0"/>
              <a:t>:</a:t>
            </a:r>
            <a:endParaRPr dirty="0"/>
          </a:p>
          <a:p>
            <a:r>
              <a:rPr dirty="0"/>
              <a:t>Harman </a:t>
            </a:r>
            <a:r>
              <a:rPr dirty="0" err="1" smtClean="0"/>
              <a:t>Bhutani</a:t>
            </a:r>
            <a:r>
              <a:rPr lang="en-US" dirty="0" smtClean="0"/>
              <a:t> – Senior Software Engineer, </a:t>
            </a:r>
            <a:r>
              <a:rPr lang="en-US" dirty="0" err="1" smtClean="0"/>
              <a:t>goldman</a:t>
            </a:r>
            <a:r>
              <a:rPr lang="en-US" dirty="0" smtClean="0"/>
              <a:t> </a:t>
            </a:r>
            <a:r>
              <a:rPr lang="en-US" dirty="0" smtClean="0"/>
              <a:t>Sachs</a:t>
            </a:r>
            <a:endParaRPr dirty="0"/>
          </a:p>
          <a:p>
            <a:r>
              <a:rPr dirty="0" err="1"/>
              <a:t>Gurnoor</a:t>
            </a:r>
            <a:r>
              <a:rPr dirty="0"/>
              <a:t> Singh </a:t>
            </a:r>
            <a:r>
              <a:rPr dirty="0" smtClean="0"/>
              <a:t>Wadhwa</a:t>
            </a:r>
            <a:r>
              <a:rPr lang="en-US" dirty="0" smtClean="0"/>
              <a:t> – 11</a:t>
            </a:r>
            <a:r>
              <a:rPr lang="en-US" baseline="30000" dirty="0" smtClean="0"/>
              <a:t>th</a:t>
            </a:r>
            <a:r>
              <a:rPr lang="en-US" dirty="0" smtClean="0"/>
              <a:t> Grade </a:t>
            </a:r>
            <a:r>
              <a:rPr lang="en-US" dirty="0" err="1" smtClean="0"/>
              <a:t>Science,Mohanlal</a:t>
            </a:r>
            <a:r>
              <a:rPr lang="en-US" dirty="0" smtClean="0"/>
              <a:t> </a:t>
            </a:r>
            <a:r>
              <a:rPr lang="en-US" dirty="0" err="1" smtClean="0"/>
              <a:t>Ramavtar</a:t>
            </a:r>
            <a:r>
              <a:rPr lang="en-US" dirty="0" smtClean="0"/>
              <a:t> Junior College, India  </a:t>
            </a:r>
            <a:endParaRPr dirty="0"/>
          </a:p>
        </p:txBody>
      </p:sp>
      <p:pic>
        <p:nvPicPr>
          <p:cNvPr id="1026" name="Picture 2" descr="Profile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698" y="1805945"/>
            <a:ext cx="1585543" cy="158554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Important docs\WhatsApp Image 2025-03-06 at 12.27.28 PM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031" y="1805945"/>
            <a:ext cx="1624098" cy="16447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15658"/>
            <a:ext cx="9144000" cy="6873658"/>
          </a:xfrm>
        </p:spPr>
        <p:txBody>
          <a:bodyPr>
            <a:noAutofit/>
          </a:bodyPr>
          <a:lstStyle/>
          <a:p>
            <a:pPr marL="36576" indent="0">
              <a:buNone/>
            </a:pPr>
            <a:endParaRPr lang="en-IN" sz="1800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r>
              <a:rPr lang="en-IN" sz="1800" b="1" dirty="0" smtClean="0">
                <a:solidFill>
                  <a:srgbClr val="FFFF00"/>
                </a:solidFill>
              </a:rPr>
              <a:t>Problem Statement:</a:t>
            </a:r>
          </a:p>
          <a:p>
            <a:pPr marL="36576" indent="0">
              <a:buNone/>
            </a:pPr>
            <a:r>
              <a:rPr sz="1800" dirty="0" smtClean="0"/>
              <a:t>How </a:t>
            </a:r>
            <a:r>
              <a:rPr lang="en-US" sz="1800" dirty="0" smtClean="0"/>
              <a:t>to</a:t>
            </a:r>
            <a:r>
              <a:rPr sz="1800" dirty="0" smtClean="0"/>
              <a:t> </a:t>
            </a:r>
            <a:r>
              <a:rPr sz="1800" dirty="0"/>
              <a:t>model and visualize the trajectory and impact effects of asteroids approaching Earth — including potential human and environmental consequences</a:t>
            </a:r>
            <a:r>
              <a:rPr sz="1800" dirty="0" smtClean="0"/>
              <a:t>?</a:t>
            </a:r>
            <a:endParaRPr lang="en-US" sz="1800" dirty="0" smtClean="0"/>
          </a:p>
          <a:p>
            <a:pPr marL="36576" indent="0">
              <a:buNone/>
            </a:pPr>
            <a:endParaRPr lang="en-US" sz="1800" dirty="0" smtClean="0"/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Objectives: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Use real NASA Near-Earth Object (NEO) data to simulate orbital paths.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Predict potential impact locations and crater sizes.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Estimate population affected using geospatial data.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/>
              <a:t>Visualize all results in real-time 3D</a:t>
            </a:r>
            <a:r>
              <a:rPr lang="en-US" sz="1800" dirty="0" smtClean="0"/>
              <a:t>.</a:t>
            </a:r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>
              <a:buFont typeface="Wingdings" pitchFamily="2" charset="2"/>
              <a:buChar char="q"/>
            </a:pPr>
            <a:endParaRPr lang="en-US" sz="1800" b="1" dirty="0" smtClean="0">
              <a:solidFill>
                <a:srgbClr val="FFFF00"/>
              </a:solidFill>
            </a:endParaRPr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Data and Resources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NASA NEO WS API – Orbital parameters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USGS NEIC – Seismic data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API Ninjas – Population data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USGS Elevation Data – Terrain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Local CSV – Offline </a:t>
            </a:r>
            <a:r>
              <a:rPr lang="en-IN" sz="1800" dirty="0" err="1" smtClean="0"/>
              <a:t>fallback</a:t>
            </a:r>
            <a:endParaRPr lang="en-US" sz="1800" dirty="0" smtClean="0"/>
          </a:p>
          <a:p>
            <a:pPr>
              <a:buFont typeface="Wingdings" pitchFamily="2" charset="2"/>
              <a:buChar char="q"/>
            </a:pPr>
            <a:endParaRPr lang="en-US" sz="1800" dirty="0"/>
          </a:p>
          <a:p>
            <a:pPr marL="36576" indent="0"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b="1" dirty="0">
                <a:solidFill>
                  <a:srgbClr val="FFFF00"/>
                </a:solidFill>
              </a:rPr>
              <a:t>Tech </a:t>
            </a:r>
            <a:r>
              <a:rPr sz="2000" b="1" dirty="0" smtClean="0">
                <a:solidFill>
                  <a:srgbClr val="FFFF00"/>
                </a:solidFill>
              </a:rPr>
              <a:t>Stack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106"/>
            <a:ext cx="7467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sz="1800" dirty="0"/>
              <a:t>Frontend: React.js, Three.js, react-globe.gl</a:t>
            </a:r>
          </a:p>
          <a:p>
            <a:pPr>
              <a:buFont typeface="Wingdings" pitchFamily="2" charset="2"/>
              <a:buChar char="Ø"/>
            </a:pPr>
            <a:r>
              <a:rPr sz="1800" dirty="0"/>
              <a:t>Backend: Python, Flask, </a:t>
            </a:r>
            <a:r>
              <a:rPr sz="1800" dirty="0" err="1"/>
              <a:t>NumPy</a:t>
            </a:r>
            <a:r>
              <a:rPr sz="1800" dirty="0"/>
              <a:t>, Pandas</a:t>
            </a:r>
          </a:p>
          <a:p>
            <a:pPr>
              <a:buFont typeface="Wingdings" pitchFamily="2" charset="2"/>
              <a:buChar char="Ø"/>
            </a:pPr>
            <a:r>
              <a:rPr sz="1800" dirty="0"/>
              <a:t>APIs: NASA NEO, USGS NEIC, API Ninjas</a:t>
            </a:r>
          </a:p>
          <a:p>
            <a:pPr>
              <a:buFont typeface="Wingdings" pitchFamily="2" charset="2"/>
              <a:buChar char="Ø"/>
            </a:pPr>
            <a:r>
              <a:rPr sz="1800" dirty="0"/>
              <a:t>Deployment: </a:t>
            </a:r>
            <a:r>
              <a:rPr sz="1800" dirty="0" err="1"/>
              <a:t>Docker</a:t>
            </a:r>
            <a:r>
              <a:rPr sz="1800" dirty="0"/>
              <a:t>, </a:t>
            </a:r>
            <a:r>
              <a:rPr sz="1800" dirty="0" err="1" smtClean="0"/>
              <a:t>GitHub</a:t>
            </a:r>
            <a:endParaRPr lang="en-US" sz="1800" dirty="0" smtClean="0"/>
          </a:p>
          <a:p>
            <a:endParaRPr lang="en-US" sz="1800" dirty="0"/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System Architecture: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User Input → Flask Backend → Physics Model → API Integration → React Visualization</a:t>
            </a:r>
          </a:p>
          <a:p>
            <a:pPr>
              <a:buFont typeface="Wingdings" pitchFamily="2" charset="2"/>
              <a:buChar char="Ø"/>
            </a:pPr>
            <a:endParaRPr lang="en-IN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Backend: Calculates orbits, impacts, population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Frontend: 3D visualization, crater effects, data overlay</a:t>
            </a:r>
          </a:p>
          <a:p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b="1" dirty="0" smtClean="0">
                <a:solidFill>
                  <a:srgbClr val="FFFF00"/>
                </a:solidFill>
              </a:rPr>
              <a:t>Simulation Pipeline</a:t>
            </a:r>
            <a:r>
              <a:rPr lang="en-US" sz="2000" b="1" dirty="0" smtClean="0">
                <a:solidFill>
                  <a:srgbClr val="FFFF00"/>
                </a:solidFill>
              </a:rPr>
              <a:t>:</a:t>
            </a:r>
            <a:endParaRPr sz="2000" b="1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1940" y="1024003"/>
            <a:ext cx="7467600" cy="4525963"/>
          </a:xfrm>
        </p:spPr>
        <p:txBody>
          <a:bodyPr>
            <a:noAutofit/>
          </a:bodyPr>
          <a:lstStyle/>
          <a:p>
            <a:pPr marL="36576" indent="0">
              <a:buNone/>
            </a:pPr>
            <a:r>
              <a:rPr sz="1800" dirty="0" smtClean="0"/>
              <a:t>1. Input </a:t>
            </a:r>
            <a:r>
              <a:rPr sz="1800" dirty="0"/>
              <a:t>orbital elements</a:t>
            </a:r>
          </a:p>
          <a:p>
            <a:pPr marL="36576" indent="0">
              <a:buNone/>
            </a:pPr>
            <a:r>
              <a:rPr sz="1800" dirty="0"/>
              <a:t>2. Propagate orbit (</a:t>
            </a:r>
            <a:r>
              <a:rPr sz="1800" dirty="0" err="1"/>
              <a:t>Keplerian</a:t>
            </a:r>
            <a:r>
              <a:rPr sz="1800" dirty="0"/>
              <a:t>)</a:t>
            </a:r>
          </a:p>
          <a:p>
            <a:pPr marL="36576" indent="0">
              <a:buNone/>
            </a:pPr>
            <a:r>
              <a:rPr sz="1800" dirty="0" smtClean="0"/>
              <a:t>3. </a:t>
            </a:r>
            <a:r>
              <a:rPr sz="1800" dirty="0"/>
              <a:t>Detect impact</a:t>
            </a:r>
          </a:p>
          <a:p>
            <a:pPr marL="36576" indent="0">
              <a:buNone/>
            </a:pPr>
            <a:r>
              <a:rPr sz="1800" dirty="0"/>
              <a:t>4. Estimate crater &amp; energy</a:t>
            </a:r>
          </a:p>
          <a:p>
            <a:pPr marL="36576" indent="0">
              <a:buNone/>
            </a:pPr>
            <a:r>
              <a:rPr sz="1800" dirty="0"/>
              <a:t>5. Calculate seismic magnitude</a:t>
            </a:r>
          </a:p>
          <a:p>
            <a:pPr marL="36576" indent="0">
              <a:buNone/>
            </a:pPr>
            <a:r>
              <a:rPr sz="1800" dirty="0"/>
              <a:t>6. Estimate population</a:t>
            </a:r>
          </a:p>
          <a:p>
            <a:pPr marL="36576" indent="0">
              <a:buNone/>
            </a:pPr>
            <a:r>
              <a:rPr sz="1800" dirty="0"/>
              <a:t>7. Visualize trajectory + </a:t>
            </a:r>
            <a:r>
              <a:rPr sz="1800" dirty="0" smtClean="0"/>
              <a:t>crater</a:t>
            </a:r>
            <a:endParaRPr lang="en-US" sz="1800" dirty="0" smtClean="0"/>
          </a:p>
          <a:p>
            <a:pPr marL="36576" indent="0">
              <a:buNone/>
            </a:pPr>
            <a:endParaRPr lang="en-US" sz="1800" b="1" dirty="0">
              <a:solidFill>
                <a:srgbClr val="FFFF00"/>
              </a:solidFill>
            </a:endParaRPr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Key Features: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🌍 3D Earth visualization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☄️ Real-time orbit tracking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💥 Impact crater animation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👥 Population analytics</a:t>
            </a:r>
          </a:p>
          <a:p>
            <a:pPr>
              <a:buFont typeface="Wingdings" pitchFamily="2" charset="2"/>
              <a:buChar char="Ø"/>
            </a:pPr>
            <a:r>
              <a:rPr lang="en-IN" sz="1800" dirty="0"/>
              <a:t>🔍 NASA &amp; USGS data integration</a:t>
            </a:r>
          </a:p>
          <a:p>
            <a:pPr marL="36576" indent="0">
              <a:buNone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b="1" dirty="0">
                <a:solidFill>
                  <a:srgbClr val="FFFF00"/>
                </a:solidFill>
              </a:rPr>
              <a:t>Example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413" y="1036529"/>
            <a:ext cx="7467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sz="2000" dirty="0"/>
              <a:t>Asteroid: Impact_Test_2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Latitude: 37.774°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Longitude: -122.419°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Crater: 1.29 km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Energy: 1.297×10⁸ tons TNT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Seismic: 8.41 Mw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Population near impact: 875,000</a:t>
            </a:r>
          </a:p>
          <a:p>
            <a:pPr>
              <a:buFont typeface="Wingdings" pitchFamily="2" charset="2"/>
              <a:buChar char="Ø"/>
            </a:pPr>
            <a:r>
              <a:rPr sz="2000" dirty="0"/>
              <a:t>Population impacted: 2,830,000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199" y="4244277"/>
            <a:ext cx="6544849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solidFill>
                  <a:srgbClr val="FFFF00"/>
                </a:solidFill>
              </a:rPr>
              <a:t>Impact and Relevance: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 smtClean="0"/>
              <a:t>Visualizes </a:t>
            </a:r>
            <a:r>
              <a:rPr lang="en-IN" dirty="0"/>
              <a:t>planetary </a:t>
            </a:r>
            <a:r>
              <a:rPr lang="en-IN" dirty="0" smtClean="0"/>
              <a:t>defence </a:t>
            </a:r>
            <a:r>
              <a:rPr lang="en-IN" dirty="0"/>
              <a:t>scenarios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Educates public about asteroid risks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Helps policymakers assess regional impact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dirty="0"/>
              <a:t>Demonstrates power of open NASA data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b="1" dirty="0">
                <a:solidFill>
                  <a:srgbClr val="FFFF00"/>
                </a:solidFill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11476"/>
            <a:ext cx="8523962" cy="5846524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sz="1800" dirty="0" smtClean="0"/>
              <a:t>Coordinate alignment between orbit &amp; globe</a:t>
            </a:r>
          </a:p>
          <a:p>
            <a:pPr>
              <a:buFont typeface="Wingdings" pitchFamily="2" charset="2"/>
              <a:buChar char="Ø"/>
            </a:pPr>
            <a:r>
              <a:rPr sz="1800" dirty="0" smtClean="0"/>
              <a:t>Managing API limits &amp; missing data</a:t>
            </a:r>
          </a:p>
          <a:p>
            <a:pPr>
              <a:buFont typeface="Wingdings" pitchFamily="2" charset="2"/>
              <a:buChar char="Ø"/>
            </a:pPr>
            <a:r>
              <a:rPr sz="1800" dirty="0" smtClean="0"/>
              <a:t>3D rendering optimization</a:t>
            </a:r>
          </a:p>
          <a:p>
            <a:pPr>
              <a:buFont typeface="Wingdings" pitchFamily="2" charset="2"/>
              <a:buChar char="Ø"/>
            </a:pPr>
            <a:r>
              <a:rPr sz="1800" dirty="0" smtClean="0"/>
              <a:t>Synchronizing backend &amp; frontend data</a:t>
            </a:r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lang="en-US" sz="1800" dirty="0" smtClean="0"/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Future Works: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Machine learning for impact probability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Real-time alert system for new NEOs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Add terrain-based tsunami modeling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 smtClean="0"/>
              <a:t>Deploy public interactive dashboard</a:t>
            </a:r>
          </a:p>
          <a:p>
            <a:endParaRPr lang="en-US" sz="1800" dirty="0"/>
          </a:p>
          <a:p>
            <a:pPr marL="36576" indent="0">
              <a:buNone/>
            </a:pPr>
            <a:r>
              <a:rPr lang="en-US" sz="1800" b="1" dirty="0" smtClean="0">
                <a:solidFill>
                  <a:srgbClr val="FFFF00"/>
                </a:solidFill>
              </a:rPr>
              <a:t>Team &amp; Credits</a:t>
            </a:r>
            <a:endParaRPr lang="en-US" sz="18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Harman </a:t>
            </a:r>
            <a:r>
              <a:rPr lang="en-IN" sz="2200" dirty="0" err="1"/>
              <a:t>Bhutani</a:t>
            </a:r>
            <a:r>
              <a:rPr lang="en-IN" sz="2200" dirty="0"/>
              <a:t> – Backend, Visualization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 err="1"/>
              <a:t>Gurnoor</a:t>
            </a:r>
            <a:r>
              <a:rPr lang="en-IN" sz="2200" dirty="0"/>
              <a:t> Singh Wadhwa – Frontend, Simulation UI</a:t>
            </a:r>
          </a:p>
          <a:p>
            <a:pPr>
              <a:buFont typeface="Wingdings" pitchFamily="2" charset="2"/>
              <a:buChar char="Ø"/>
            </a:pP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Acknowledgements: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NASA Space Apps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USGS Earthquake </a:t>
            </a:r>
            <a:r>
              <a:rPr lang="en-IN" sz="2200" dirty="0" err="1"/>
              <a:t>Programa</a:t>
            </a:r>
            <a:endParaRPr lang="en-IN" sz="2200" dirty="0"/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API Ninjas Open Data</a:t>
            </a:r>
          </a:p>
          <a:p>
            <a:pPr>
              <a:buFont typeface="Wingdings" pitchFamily="2" charset="2"/>
              <a:buChar char="Ø"/>
            </a:pPr>
            <a:r>
              <a:rPr lang="en-IN" sz="2200" dirty="0"/>
              <a:t>React/Three.js Community</a:t>
            </a:r>
          </a:p>
          <a:p>
            <a:endParaRPr lang="en-US" sz="1800" dirty="0" smtClean="0"/>
          </a:p>
          <a:p>
            <a:pPr>
              <a:buFont typeface="Wingdings" pitchFamily="2" charset="2"/>
              <a:buChar char="Ø"/>
            </a:pP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chnic">
  <a:themeElements>
    <a:clrScheme name="Technic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36</TotalTime>
  <Words>395</Words>
  <Application>Microsoft Office PowerPoint</Application>
  <PresentationFormat>On-screen Show (4:3)</PresentationFormat>
  <Paragraphs>85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Technic</vt:lpstr>
      <vt:lpstr>Asteroid Impact Visualization &amp; Simulation</vt:lpstr>
      <vt:lpstr>PowerPoint Presentation</vt:lpstr>
      <vt:lpstr>Tech Stack:</vt:lpstr>
      <vt:lpstr>Simulation Pipeline:</vt:lpstr>
      <vt:lpstr>Example Output</vt:lpstr>
      <vt:lpstr>Challenges Faced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Asteroid Impact Visualization &amp; Simulation</dc:title>
  <dc:subject/>
  <dc:creator/>
  <cp:keywords/>
  <dc:description>generated using python-pptx</dc:description>
  <cp:lastModifiedBy>DW-0325</cp:lastModifiedBy>
  <cp:revision>7</cp:revision>
  <dcterms:created xsi:type="dcterms:W3CDTF">2013-01-27T09:14:16Z</dcterms:created>
  <dcterms:modified xsi:type="dcterms:W3CDTF">2025-10-05T06:32:32Z</dcterms:modified>
  <cp:category/>
</cp:coreProperties>
</file>