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11"/>
    <p:restoredTop sz="94602"/>
  </p:normalViewPr>
  <p:slideViewPr>
    <p:cSldViewPr snapToGrid="0" snapToObjects="1">
      <p:cViewPr varScale="1">
        <p:scale>
          <a:sx n="107" d="100"/>
          <a:sy n="107" d="100"/>
        </p:scale>
        <p:origin x="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1EC3AF-D9CA-6444-82DE-74AB1D27D8A5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39D864DC-C124-4F42-B315-6C057EF3FF35}">
      <dgm:prSet phldrT="[Text]"/>
      <dgm:spPr/>
      <dgm:t>
        <a:bodyPr/>
        <a:lstStyle/>
        <a:p>
          <a:r>
            <a:rPr lang="en-US" b="0" dirty="0" smtClean="0"/>
            <a:t>Stage 1: define a question of interest</a:t>
          </a:r>
          <a:br>
            <a:rPr lang="en-US" b="0" dirty="0" smtClean="0"/>
          </a:br>
          <a:endParaRPr lang="en-US" dirty="0"/>
        </a:p>
      </dgm:t>
    </dgm:pt>
    <dgm:pt modelId="{B4E1ED41-85DB-F249-928C-B1396FC61683}" type="parTrans" cxnId="{7784902C-9D9A-C94D-AB42-B8BABE3418DF}">
      <dgm:prSet/>
      <dgm:spPr/>
      <dgm:t>
        <a:bodyPr/>
        <a:lstStyle/>
        <a:p>
          <a:endParaRPr lang="en-US"/>
        </a:p>
      </dgm:t>
    </dgm:pt>
    <dgm:pt modelId="{4A7C185D-1490-5647-853F-0C955DF87650}" type="sibTrans" cxnId="{7784902C-9D9A-C94D-AB42-B8BABE3418DF}">
      <dgm:prSet/>
      <dgm:spPr/>
      <dgm:t>
        <a:bodyPr/>
        <a:lstStyle/>
        <a:p>
          <a:endParaRPr lang="en-US"/>
        </a:p>
      </dgm:t>
    </dgm:pt>
    <dgm:pt modelId="{65F1F040-A35A-684C-B72B-64522DB42143}">
      <dgm:prSet phldrT="[Text]"/>
      <dgm:spPr/>
      <dgm:t>
        <a:bodyPr/>
        <a:lstStyle/>
        <a:p>
          <a:r>
            <a:rPr lang="en-US" b="0" dirty="0" smtClean="0"/>
            <a:t>Stage 2: define the ideal dataset </a:t>
          </a:r>
          <a:endParaRPr lang="en-US" dirty="0"/>
        </a:p>
      </dgm:t>
    </dgm:pt>
    <dgm:pt modelId="{2EC0AE3E-FD6E-2448-A65C-65B481D4664F}" type="parTrans" cxnId="{B7E2098A-C464-8A41-BF6D-20CEA72566EA}">
      <dgm:prSet/>
      <dgm:spPr/>
      <dgm:t>
        <a:bodyPr/>
        <a:lstStyle/>
        <a:p>
          <a:endParaRPr lang="en-US"/>
        </a:p>
      </dgm:t>
    </dgm:pt>
    <dgm:pt modelId="{AF6E5C8F-7BAF-4F41-8D58-3E3B879CCB35}" type="sibTrans" cxnId="{B7E2098A-C464-8A41-BF6D-20CEA72566EA}">
      <dgm:prSet/>
      <dgm:spPr/>
      <dgm:t>
        <a:bodyPr/>
        <a:lstStyle/>
        <a:p>
          <a:endParaRPr lang="en-US"/>
        </a:p>
      </dgm:t>
    </dgm:pt>
    <dgm:pt modelId="{88BD0E81-13A7-8B4A-B47C-DA90E164B223}">
      <dgm:prSet phldrT="[Text]"/>
      <dgm:spPr/>
      <dgm:t>
        <a:bodyPr/>
        <a:lstStyle/>
        <a:p>
          <a:r>
            <a:rPr lang="en-US" b="0" dirty="0" smtClean="0"/>
            <a:t>Stage 3: acquire the data</a:t>
          </a:r>
          <a:endParaRPr lang="en-US" dirty="0"/>
        </a:p>
      </dgm:t>
    </dgm:pt>
    <dgm:pt modelId="{1E7E57FE-A6E9-8B41-B140-4DC754FE75EA}" type="parTrans" cxnId="{CFE2BAB4-A2BC-014B-AB13-D6DE2A8502DF}">
      <dgm:prSet/>
      <dgm:spPr/>
      <dgm:t>
        <a:bodyPr/>
        <a:lstStyle/>
        <a:p>
          <a:endParaRPr lang="en-US"/>
        </a:p>
      </dgm:t>
    </dgm:pt>
    <dgm:pt modelId="{22F8AA2F-9ECB-9F40-9921-C3521B217509}" type="sibTrans" cxnId="{CFE2BAB4-A2BC-014B-AB13-D6DE2A8502DF}">
      <dgm:prSet/>
      <dgm:spPr/>
      <dgm:t>
        <a:bodyPr/>
        <a:lstStyle/>
        <a:p>
          <a:endParaRPr lang="en-US"/>
        </a:p>
      </dgm:t>
    </dgm:pt>
    <dgm:pt modelId="{1755F20A-D887-F342-B334-53F45AF2ADAF}">
      <dgm:prSet phldrT="[Text]"/>
      <dgm:spPr/>
      <dgm:t>
        <a:bodyPr/>
        <a:lstStyle/>
        <a:p>
          <a:r>
            <a:rPr lang="en-US" b="0" dirty="0" smtClean="0"/>
            <a:t>Stage 4: clean the data</a:t>
          </a:r>
          <a:endParaRPr lang="en-US" dirty="0"/>
        </a:p>
      </dgm:t>
    </dgm:pt>
    <dgm:pt modelId="{C7ED889C-12F6-8A42-8D75-9097FF319307}" type="parTrans" cxnId="{12152AFC-954B-794F-8E45-33E36CED2AB9}">
      <dgm:prSet/>
      <dgm:spPr/>
      <dgm:t>
        <a:bodyPr/>
        <a:lstStyle/>
        <a:p>
          <a:endParaRPr lang="en-US"/>
        </a:p>
      </dgm:t>
    </dgm:pt>
    <dgm:pt modelId="{EF484D72-D72C-9049-A621-5A682E03D754}" type="sibTrans" cxnId="{12152AFC-954B-794F-8E45-33E36CED2AB9}">
      <dgm:prSet/>
      <dgm:spPr/>
      <dgm:t>
        <a:bodyPr/>
        <a:lstStyle/>
        <a:p>
          <a:endParaRPr lang="en-US"/>
        </a:p>
      </dgm:t>
    </dgm:pt>
    <dgm:pt modelId="{7352A6F5-B7D8-A440-821B-598DF0785285}">
      <dgm:prSet phldrT="[Text]"/>
      <dgm:spPr/>
      <dgm:t>
        <a:bodyPr/>
        <a:lstStyle/>
        <a:p>
          <a:r>
            <a:rPr lang="en-US" b="0" dirty="0" smtClean="0"/>
            <a:t>Stage 5: explore the data</a:t>
          </a:r>
          <a:br>
            <a:rPr lang="en-US" b="0" dirty="0" smtClean="0"/>
          </a:br>
          <a:endParaRPr lang="en-US" dirty="0"/>
        </a:p>
      </dgm:t>
    </dgm:pt>
    <dgm:pt modelId="{EF743A29-63A0-0543-81F6-284F5A89F7F5}" type="parTrans" cxnId="{1BBAA980-541B-1B4A-8B4F-361C4A13EA82}">
      <dgm:prSet/>
      <dgm:spPr/>
      <dgm:t>
        <a:bodyPr/>
        <a:lstStyle/>
        <a:p>
          <a:endParaRPr lang="en-US"/>
        </a:p>
      </dgm:t>
    </dgm:pt>
    <dgm:pt modelId="{9A1742CD-CCFA-A24D-A1F4-EC068DC3091D}" type="sibTrans" cxnId="{1BBAA980-541B-1B4A-8B4F-361C4A13EA82}">
      <dgm:prSet/>
      <dgm:spPr/>
      <dgm:t>
        <a:bodyPr/>
        <a:lstStyle/>
        <a:p>
          <a:endParaRPr lang="en-US"/>
        </a:p>
      </dgm:t>
    </dgm:pt>
    <dgm:pt modelId="{52AF5FB9-D60D-994E-BA43-8FC349C38C83}">
      <dgm:prSet phldrT="[Text]"/>
      <dgm:spPr/>
      <dgm:t>
        <a:bodyPr/>
        <a:lstStyle/>
        <a:p>
          <a:r>
            <a:rPr lang="en-US" b="0" dirty="0" smtClean="0"/>
            <a:t>Stage 6: statistical prediction and modelling of the data</a:t>
          </a:r>
          <a:endParaRPr lang="en-US" dirty="0"/>
        </a:p>
      </dgm:t>
    </dgm:pt>
    <dgm:pt modelId="{B9B0FAE8-6286-E946-8EC6-13BB41C14F77}" type="parTrans" cxnId="{AF58B770-82BC-3F45-B841-FBAB3F7B10EE}">
      <dgm:prSet/>
      <dgm:spPr/>
      <dgm:t>
        <a:bodyPr/>
        <a:lstStyle/>
        <a:p>
          <a:endParaRPr lang="en-US"/>
        </a:p>
      </dgm:t>
    </dgm:pt>
    <dgm:pt modelId="{1D6925BB-169D-AA44-B3DD-4B67B463DA36}" type="sibTrans" cxnId="{AF58B770-82BC-3F45-B841-FBAB3F7B10EE}">
      <dgm:prSet/>
      <dgm:spPr/>
      <dgm:t>
        <a:bodyPr/>
        <a:lstStyle/>
        <a:p>
          <a:endParaRPr lang="en-US"/>
        </a:p>
      </dgm:t>
    </dgm:pt>
    <dgm:pt modelId="{AF16A306-FB04-7948-8229-3A0FCBEA7F1B}">
      <dgm:prSet phldrT="[Text]"/>
      <dgm:spPr/>
      <dgm:t>
        <a:bodyPr/>
        <a:lstStyle/>
        <a:p>
          <a:r>
            <a:rPr lang="en-US" b="0" dirty="0" smtClean="0"/>
            <a:t>Stage 7: interpret the results </a:t>
          </a:r>
        </a:p>
      </dgm:t>
    </dgm:pt>
    <dgm:pt modelId="{2AB16BDD-BE3A-9E43-9C4A-FF957DDF5BA2}" type="parTrans" cxnId="{8B23FC59-A3E4-C94A-8299-4EB039FA515D}">
      <dgm:prSet/>
      <dgm:spPr/>
      <dgm:t>
        <a:bodyPr/>
        <a:lstStyle/>
        <a:p>
          <a:endParaRPr lang="en-US"/>
        </a:p>
      </dgm:t>
    </dgm:pt>
    <dgm:pt modelId="{86351277-EBB8-D74F-86C1-DAEF03327C26}" type="sibTrans" cxnId="{8B23FC59-A3E4-C94A-8299-4EB039FA515D}">
      <dgm:prSet/>
      <dgm:spPr/>
      <dgm:t>
        <a:bodyPr/>
        <a:lstStyle/>
        <a:p>
          <a:endParaRPr lang="en-US"/>
        </a:p>
      </dgm:t>
    </dgm:pt>
    <dgm:pt modelId="{BF02F048-8B49-434F-9586-BBC7F0A06ACB}">
      <dgm:prSet phldrT="[Text]"/>
      <dgm:spPr/>
      <dgm:t>
        <a:bodyPr/>
        <a:lstStyle/>
        <a:p>
          <a:r>
            <a:rPr lang="en-US" b="0" dirty="0" smtClean="0"/>
            <a:t>communicate via report</a:t>
          </a:r>
        </a:p>
      </dgm:t>
    </dgm:pt>
    <dgm:pt modelId="{B40A962C-C5A3-9844-8832-644D86646630}" type="parTrans" cxnId="{03A2DBC6-6FCE-8B43-B131-1629FA0E44C4}">
      <dgm:prSet/>
      <dgm:spPr/>
      <dgm:t>
        <a:bodyPr/>
        <a:lstStyle/>
        <a:p>
          <a:endParaRPr lang="en-US"/>
        </a:p>
      </dgm:t>
    </dgm:pt>
    <dgm:pt modelId="{62BBF3B2-A999-084E-A54F-54E5C85D3618}" type="sibTrans" cxnId="{03A2DBC6-6FCE-8B43-B131-1629FA0E44C4}">
      <dgm:prSet/>
      <dgm:spPr/>
      <dgm:t>
        <a:bodyPr/>
        <a:lstStyle/>
        <a:p>
          <a:endParaRPr lang="en-US"/>
        </a:p>
      </dgm:t>
    </dgm:pt>
    <dgm:pt modelId="{7F0A450E-A2F1-8B44-9278-74E28C60352B}" type="pres">
      <dgm:prSet presAssocID="{111EC3AF-D9CA-6444-82DE-74AB1D27D8A5}" presName="Name0" presStyleCnt="0">
        <dgm:presLayoutVars>
          <dgm:dir/>
          <dgm:resizeHandles val="exact"/>
        </dgm:presLayoutVars>
      </dgm:prSet>
      <dgm:spPr/>
    </dgm:pt>
    <dgm:pt modelId="{DEBFA26A-49DF-8744-BFAE-9A7AAF25D10F}" type="pres">
      <dgm:prSet presAssocID="{39D864DC-C124-4F42-B315-6C057EF3FF35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C60F93-B45A-FE48-9347-B00D4F2510C0}" type="pres">
      <dgm:prSet presAssocID="{4A7C185D-1490-5647-853F-0C955DF87650}" presName="sibTrans" presStyleLbl="sibTrans2D1" presStyleIdx="0" presStyleCnt="7"/>
      <dgm:spPr/>
    </dgm:pt>
    <dgm:pt modelId="{43DAC8B8-B467-3C4E-9714-EED4CF5F975A}" type="pres">
      <dgm:prSet presAssocID="{4A7C185D-1490-5647-853F-0C955DF87650}" presName="connectorText" presStyleLbl="sibTrans2D1" presStyleIdx="0" presStyleCnt="7"/>
      <dgm:spPr/>
    </dgm:pt>
    <dgm:pt modelId="{739D52D8-E431-9D49-AE22-8D05DC0EF89B}" type="pres">
      <dgm:prSet presAssocID="{65F1F040-A35A-684C-B72B-64522DB42143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ABC863-2695-D442-ADC9-2E9C72C8E19B}" type="pres">
      <dgm:prSet presAssocID="{AF6E5C8F-7BAF-4F41-8D58-3E3B879CCB35}" presName="sibTrans" presStyleLbl="sibTrans2D1" presStyleIdx="1" presStyleCnt="7"/>
      <dgm:spPr/>
    </dgm:pt>
    <dgm:pt modelId="{FFDDC9E6-C23F-E948-B42D-5FDDC106E66E}" type="pres">
      <dgm:prSet presAssocID="{AF6E5C8F-7BAF-4F41-8D58-3E3B879CCB35}" presName="connectorText" presStyleLbl="sibTrans2D1" presStyleIdx="1" presStyleCnt="7"/>
      <dgm:spPr/>
    </dgm:pt>
    <dgm:pt modelId="{AF4C83E6-7DE0-E54F-A20F-17F294769644}" type="pres">
      <dgm:prSet presAssocID="{88BD0E81-13A7-8B4A-B47C-DA90E164B223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E080C7-8767-5E4F-B641-DF3D69B50221}" type="pres">
      <dgm:prSet presAssocID="{22F8AA2F-9ECB-9F40-9921-C3521B217509}" presName="sibTrans" presStyleLbl="sibTrans2D1" presStyleIdx="2" presStyleCnt="7"/>
      <dgm:spPr/>
    </dgm:pt>
    <dgm:pt modelId="{AE3466C8-488B-874E-B7F3-4474EF8AFCB8}" type="pres">
      <dgm:prSet presAssocID="{22F8AA2F-9ECB-9F40-9921-C3521B217509}" presName="connectorText" presStyleLbl="sibTrans2D1" presStyleIdx="2" presStyleCnt="7"/>
      <dgm:spPr/>
    </dgm:pt>
    <dgm:pt modelId="{38BD9E05-7B93-BE4E-9EE1-4426E73F22A4}" type="pres">
      <dgm:prSet presAssocID="{1755F20A-D887-F342-B334-53F45AF2ADAF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6B0EA3-6E45-024C-97EC-BE059B67B80C}" type="pres">
      <dgm:prSet presAssocID="{EF484D72-D72C-9049-A621-5A682E03D754}" presName="sibTrans" presStyleLbl="sibTrans2D1" presStyleIdx="3" presStyleCnt="7"/>
      <dgm:spPr/>
    </dgm:pt>
    <dgm:pt modelId="{A642E78F-458D-EB44-A029-D8707B71499E}" type="pres">
      <dgm:prSet presAssocID="{EF484D72-D72C-9049-A621-5A682E03D754}" presName="connectorText" presStyleLbl="sibTrans2D1" presStyleIdx="3" presStyleCnt="7"/>
      <dgm:spPr/>
    </dgm:pt>
    <dgm:pt modelId="{837AD9D5-4F87-2440-8006-4E3D08B6BEBE}" type="pres">
      <dgm:prSet presAssocID="{7352A6F5-B7D8-A440-821B-598DF0785285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C6783D-312D-EF49-95CF-8A97CE4162D0}" type="pres">
      <dgm:prSet presAssocID="{9A1742CD-CCFA-A24D-A1F4-EC068DC3091D}" presName="sibTrans" presStyleLbl="sibTrans2D1" presStyleIdx="4" presStyleCnt="7"/>
      <dgm:spPr/>
    </dgm:pt>
    <dgm:pt modelId="{0FADFDDD-2D51-E944-A86B-1C0E233E039E}" type="pres">
      <dgm:prSet presAssocID="{9A1742CD-CCFA-A24D-A1F4-EC068DC3091D}" presName="connectorText" presStyleLbl="sibTrans2D1" presStyleIdx="4" presStyleCnt="7"/>
      <dgm:spPr/>
    </dgm:pt>
    <dgm:pt modelId="{FB022852-8091-9E48-9F6F-5F975BB17289}" type="pres">
      <dgm:prSet presAssocID="{52AF5FB9-D60D-994E-BA43-8FC349C38C83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BC03D7-EA70-7E46-80E5-3022F920B196}" type="pres">
      <dgm:prSet presAssocID="{1D6925BB-169D-AA44-B3DD-4B67B463DA36}" presName="sibTrans" presStyleLbl="sibTrans2D1" presStyleIdx="5" presStyleCnt="7"/>
      <dgm:spPr/>
    </dgm:pt>
    <dgm:pt modelId="{5477F64B-89ED-EC48-A03F-546988853C55}" type="pres">
      <dgm:prSet presAssocID="{1D6925BB-169D-AA44-B3DD-4B67B463DA36}" presName="connectorText" presStyleLbl="sibTrans2D1" presStyleIdx="5" presStyleCnt="7"/>
      <dgm:spPr/>
    </dgm:pt>
    <dgm:pt modelId="{99B28ED0-B3E8-B843-B2C3-BF446A03017C}" type="pres">
      <dgm:prSet presAssocID="{AF16A306-FB04-7948-8229-3A0FCBEA7F1B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C1D9DB-A512-B348-8304-05FE778FC081}" type="pres">
      <dgm:prSet presAssocID="{86351277-EBB8-D74F-86C1-DAEF03327C26}" presName="sibTrans" presStyleLbl="sibTrans2D1" presStyleIdx="6" presStyleCnt="7"/>
      <dgm:spPr/>
    </dgm:pt>
    <dgm:pt modelId="{0A80A825-6E2B-6B48-B550-A73AB9BAF259}" type="pres">
      <dgm:prSet presAssocID="{86351277-EBB8-D74F-86C1-DAEF03327C26}" presName="connectorText" presStyleLbl="sibTrans2D1" presStyleIdx="6" presStyleCnt="7"/>
      <dgm:spPr/>
    </dgm:pt>
    <dgm:pt modelId="{DF4F56CF-E31A-FB4D-980F-C40B99E51050}" type="pres">
      <dgm:prSet presAssocID="{BF02F048-8B49-434F-9586-BBC7F0A06ACB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E925F9-B449-1A45-A609-18E4DCC1738F}" type="presOf" srcId="{1D6925BB-169D-AA44-B3DD-4B67B463DA36}" destId="{5CBC03D7-EA70-7E46-80E5-3022F920B196}" srcOrd="0" destOrd="0" presId="urn:microsoft.com/office/officeart/2005/8/layout/process1"/>
    <dgm:cxn modelId="{DD1B9E75-63C9-CD41-BA3B-E86BAC099B91}" type="presOf" srcId="{EF484D72-D72C-9049-A621-5A682E03D754}" destId="{A642E78F-458D-EB44-A029-D8707B71499E}" srcOrd="1" destOrd="0" presId="urn:microsoft.com/office/officeart/2005/8/layout/process1"/>
    <dgm:cxn modelId="{1BBAA980-541B-1B4A-8B4F-361C4A13EA82}" srcId="{111EC3AF-D9CA-6444-82DE-74AB1D27D8A5}" destId="{7352A6F5-B7D8-A440-821B-598DF0785285}" srcOrd="4" destOrd="0" parTransId="{EF743A29-63A0-0543-81F6-284F5A89F7F5}" sibTransId="{9A1742CD-CCFA-A24D-A1F4-EC068DC3091D}"/>
    <dgm:cxn modelId="{AF58B770-82BC-3F45-B841-FBAB3F7B10EE}" srcId="{111EC3AF-D9CA-6444-82DE-74AB1D27D8A5}" destId="{52AF5FB9-D60D-994E-BA43-8FC349C38C83}" srcOrd="5" destOrd="0" parTransId="{B9B0FAE8-6286-E946-8EC6-13BB41C14F77}" sibTransId="{1D6925BB-169D-AA44-B3DD-4B67B463DA36}"/>
    <dgm:cxn modelId="{88E7A3B3-E085-1246-BD2E-C856AD192DB3}" type="presOf" srcId="{1755F20A-D887-F342-B334-53F45AF2ADAF}" destId="{38BD9E05-7B93-BE4E-9EE1-4426E73F22A4}" srcOrd="0" destOrd="0" presId="urn:microsoft.com/office/officeart/2005/8/layout/process1"/>
    <dgm:cxn modelId="{A49FC4C1-8AAE-6A48-9325-BF3EDEE0ECBD}" type="presOf" srcId="{86351277-EBB8-D74F-86C1-DAEF03327C26}" destId="{0A80A825-6E2B-6B48-B550-A73AB9BAF259}" srcOrd="1" destOrd="0" presId="urn:microsoft.com/office/officeart/2005/8/layout/process1"/>
    <dgm:cxn modelId="{2ED7A5B8-4D6D-0746-AFA5-6D40C9A74D3D}" type="presOf" srcId="{88BD0E81-13A7-8B4A-B47C-DA90E164B223}" destId="{AF4C83E6-7DE0-E54F-A20F-17F294769644}" srcOrd="0" destOrd="0" presId="urn:microsoft.com/office/officeart/2005/8/layout/process1"/>
    <dgm:cxn modelId="{F87C6B70-ADAB-FE40-A9FC-F5A283C9D676}" type="presOf" srcId="{9A1742CD-CCFA-A24D-A1F4-EC068DC3091D}" destId="{0FADFDDD-2D51-E944-A86B-1C0E233E039E}" srcOrd="1" destOrd="0" presId="urn:microsoft.com/office/officeart/2005/8/layout/process1"/>
    <dgm:cxn modelId="{F9A659CD-8DEF-CE4F-A2E3-C85A92E8EE16}" type="presOf" srcId="{AF16A306-FB04-7948-8229-3A0FCBEA7F1B}" destId="{99B28ED0-B3E8-B843-B2C3-BF446A03017C}" srcOrd="0" destOrd="0" presId="urn:microsoft.com/office/officeart/2005/8/layout/process1"/>
    <dgm:cxn modelId="{43AF1E43-7CA3-3F4F-9FAC-C2F1CCCF32BF}" type="presOf" srcId="{BF02F048-8B49-434F-9586-BBC7F0A06ACB}" destId="{DF4F56CF-E31A-FB4D-980F-C40B99E51050}" srcOrd="0" destOrd="0" presId="urn:microsoft.com/office/officeart/2005/8/layout/process1"/>
    <dgm:cxn modelId="{E83A91F5-8BFA-B944-BE33-F8848ED731A7}" type="presOf" srcId="{1D6925BB-169D-AA44-B3DD-4B67B463DA36}" destId="{5477F64B-89ED-EC48-A03F-546988853C55}" srcOrd="1" destOrd="0" presId="urn:microsoft.com/office/officeart/2005/8/layout/process1"/>
    <dgm:cxn modelId="{4367CEF2-AAEA-F04C-8350-BF8E434D3802}" type="presOf" srcId="{9A1742CD-CCFA-A24D-A1F4-EC068DC3091D}" destId="{0CC6783D-312D-EF49-95CF-8A97CE4162D0}" srcOrd="0" destOrd="0" presId="urn:microsoft.com/office/officeart/2005/8/layout/process1"/>
    <dgm:cxn modelId="{6AA8CD22-C052-A948-9F12-86B53A1B2542}" type="presOf" srcId="{52AF5FB9-D60D-994E-BA43-8FC349C38C83}" destId="{FB022852-8091-9E48-9F6F-5F975BB17289}" srcOrd="0" destOrd="0" presId="urn:microsoft.com/office/officeart/2005/8/layout/process1"/>
    <dgm:cxn modelId="{9B46C028-246B-D748-BB3E-1C5E75A84ADD}" type="presOf" srcId="{22F8AA2F-9ECB-9F40-9921-C3521B217509}" destId="{AE3466C8-488B-874E-B7F3-4474EF8AFCB8}" srcOrd="1" destOrd="0" presId="urn:microsoft.com/office/officeart/2005/8/layout/process1"/>
    <dgm:cxn modelId="{B7E2098A-C464-8A41-BF6D-20CEA72566EA}" srcId="{111EC3AF-D9CA-6444-82DE-74AB1D27D8A5}" destId="{65F1F040-A35A-684C-B72B-64522DB42143}" srcOrd="1" destOrd="0" parTransId="{2EC0AE3E-FD6E-2448-A65C-65B481D4664F}" sibTransId="{AF6E5C8F-7BAF-4F41-8D58-3E3B879CCB35}"/>
    <dgm:cxn modelId="{E241B7EC-1240-1449-9E85-1E09F7E47BB4}" type="presOf" srcId="{39D864DC-C124-4F42-B315-6C057EF3FF35}" destId="{DEBFA26A-49DF-8744-BFAE-9A7AAF25D10F}" srcOrd="0" destOrd="0" presId="urn:microsoft.com/office/officeart/2005/8/layout/process1"/>
    <dgm:cxn modelId="{4C458D0B-A209-5C4E-96F9-1FA6657DA834}" type="presOf" srcId="{111EC3AF-D9CA-6444-82DE-74AB1D27D8A5}" destId="{7F0A450E-A2F1-8B44-9278-74E28C60352B}" srcOrd="0" destOrd="0" presId="urn:microsoft.com/office/officeart/2005/8/layout/process1"/>
    <dgm:cxn modelId="{12152AFC-954B-794F-8E45-33E36CED2AB9}" srcId="{111EC3AF-D9CA-6444-82DE-74AB1D27D8A5}" destId="{1755F20A-D887-F342-B334-53F45AF2ADAF}" srcOrd="3" destOrd="0" parTransId="{C7ED889C-12F6-8A42-8D75-9097FF319307}" sibTransId="{EF484D72-D72C-9049-A621-5A682E03D754}"/>
    <dgm:cxn modelId="{7784902C-9D9A-C94D-AB42-B8BABE3418DF}" srcId="{111EC3AF-D9CA-6444-82DE-74AB1D27D8A5}" destId="{39D864DC-C124-4F42-B315-6C057EF3FF35}" srcOrd="0" destOrd="0" parTransId="{B4E1ED41-85DB-F249-928C-B1396FC61683}" sibTransId="{4A7C185D-1490-5647-853F-0C955DF87650}"/>
    <dgm:cxn modelId="{D92761D5-A2E7-734D-9F33-EF9C6885A2E2}" type="presOf" srcId="{86351277-EBB8-D74F-86C1-DAEF03327C26}" destId="{DCC1D9DB-A512-B348-8304-05FE778FC081}" srcOrd="0" destOrd="0" presId="urn:microsoft.com/office/officeart/2005/8/layout/process1"/>
    <dgm:cxn modelId="{43BA4AA4-6F32-D44A-90EA-F757C42BA13C}" type="presOf" srcId="{AF6E5C8F-7BAF-4F41-8D58-3E3B879CCB35}" destId="{FFDDC9E6-C23F-E948-B42D-5FDDC106E66E}" srcOrd="1" destOrd="0" presId="urn:microsoft.com/office/officeart/2005/8/layout/process1"/>
    <dgm:cxn modelId="{03A2DBC6-6FCE-8B43-B131-1629FA0E44C4}" srcId="{111EC3AF-D9CA-6444-82DE-74AB1D27D8A5}" destId="{BF02F048-8B49-434F-9586-BBC7F0A06ACB}" srcOrd="7" destOrd="0" parTransId="{B40A962C-C5A3-9844-8832-644D86646630}" sibTransId="{62BBF3B2-A999-084E-A54F-54E5C85D3618}"/>
    <dgm:cxn modelId="{44482697-F413-FC47-A628-422F025D7CFC}" type="presOf" srcId="{65F1F040-A35A-684C-B72B-64522DB42143}" destId="{739D52D8-E431-9D49-AE22-8D05DC0EF89B}" srcOrd="0" destOrd="0" presId="urn:microsoft.com/office/officeart/2005/8/layout/process1"/>
    <dgm:cxn modelId="{751FDD4A-369D-BA45-8F1E-63CD448B4AFC}" type="presOf" srcId="{7352A6F5-B7D8-A440-821B-598DF0785285}" destId="{837AD9D5-4F87-2440-8006-4E3D08B6BEBE}" srcOrd="0" destOrd="0" presId="urn:microsoft.com/office/officeart/2005/8/layout/process1"/>
    <dgm:cxn modelId="{897F7A74-2B97-5C49-98C1-2002D6929AE1}" type="presOf" srcId="{AF6E5C8F-7BAF-4F41-8D58-3E3B879CCB35}" destId="{AFABC863-2695-D442-ADC9-2E9C72C8E19B}" srcOrd="0" destOrd="0" presId="urn:microsoft.com/office/officeart/2005/8/layout/process1"/>
    <dgm:cxn modelId="{49BA600D-C80D-B843-9225-AFBCB42A453F}" type="presOf" srcId="{4A7C185D-1490-5647-853F-0C955DF87650}" destId="{43DAC8B8-B467-3C4E-9714-EED4CF5F975A}" srcOrd="1" destOrd="0" presId="urn:microsoft.com/office/officeart/2005/8/layout/process1"/>
    <dgm:cxn modelId="{CFE2BAB4-A2BC-014B-AB13-D6DE2A8502DF}" srcId="{111EC3AF-D9CA-6444-82DE-74AB1D27D8A5}" destId="{88BD0E81-13A7-8B4A-B47C-DA90E164B223}" srcOrd="2" destOrd="0" parTransId="{1E7E57FE-A6E9-8B41-B140-4DC754FE75EA}" sibTransId="{22F8AA2F-9ECB-9F40-9921-C3521B217509}"/>
    <dgm:cxn modelId="{1C6C499E-71F7-9141-960E-D47C65CFB837}" type="presOf" srcId="{4A7C185D-1490-5647-853F-0C955DF87650}" destId="{24C60F93-B45A-FE48-9347-B00D4F2510C0}" srcOrd="0" destOrd="0" presId="urn:microsoft.com/office/officeart/2005/8/layout/process1"/>
    <dgm:cxn modelId="{E50CBA30-52D9-5844-B8C4-0A3276DA3680}" type="presOf" srcId="{22F8AA2F-9ECB-9F40-9921-C3521B217509}" destId="{A7E080C7-8767-5E4F-B641-DF3D69B50221}" srcOrd="0" destOrd="0" presId="urn:microsoft.com/office/officeart/2005/8/layout/process1"/>
    <dgm:cxn modelId="{8B23FC59-A3E4-C94A-8299-4EB039FA515D}" srcId="{111EC3AF-D9CA-6444-82DE-74AB1D27D8A5}" destId="{AF16A306-FB04-7948-8229-3A0FCBEA7F1B}" srcOrd="6" destOrd="0" parTransId="{2AB16BDD-BE3A-9E43-9C4A-FF957DDF5BA2}" sibTransId="{86351277-EBB8-D74F-86C1-DAEF03327C26}"/>
    <dgm:cxn modelId="{93336E4E-0600-BB4E-972D-4E3B6989108E}" type="presOf" srcId="{EF484D72-D72C-9049-A621-5A682E03D754}" destId="{466B0EA3-6E45-024C-97EC-BE059B67B80C}" srcOrd="0" destOrd="0" presId="urn:microsoft.com/office/officeart/2005/8/layout/process1"/>
    <dgm:cxn modelId="{2DF6B310-834A-C34A-8D79-84FE6BA7275B}" type="presParOf" srcId="{7F0A450E-A2F1-8B44-9278-74E28C60352B}" destId="{DEBFA26A-49DF-8744-BFAE-9A7AAF25D10F}" srcOrd="0" destOrd="0" presId="urn:microsoft.com/office/officeart/2005/8/layout/process1"/>
    <dgm:cxn modelId="{710EABF6-E9BA-3D4E-BBBD-7E5E41502CB7}" type="presParOf" srcId="{7F0A450E-A2F1-8B44-9278-74E28C60352B}" destId="{24C60F93-B45A-FE48-9347-B00D4F2510C0}" srcOrd="1" destOrd="0" presId="urn:microsoft.com/office/officeart/2005/8/layout/process1"/>
    <dgm:cxn modelId="{72D978AC-1D0B-EA46-B182-905930CEEB53}" type="presParOf" srcId="{24C60F93-B45A-FE48-9347-B00D4F2510C0}" destId="{43DAC8B8-B467-3C4E-9714-EED4CF5F975A}" srcOrd="0" destOrd="0" presId="urn:microsoft.com/office/officeart/2005/8/layout/process1"/>
    <dgm:cxn modelId="{8C13DA4E-2760-8140-94B8-4459A4D2C426}" type="presParOf" srcId="{7F0A450E-A2F1-8B44-9278-74E28C60352B}" destId="{739D52D8-E431-9D49-AE22-8D05DC0EF89B}" srcOrd="2" destOrd="0" presId="urn:microsoft.com/office/officeart/2005/8/layout/process1"/>
    <dgm:cxn modelId="{D7139897-B8EF-6943-850E-3038D029ED2B}" type="presParOf" srcId="{7F0A450E-A2F1-8B44-9278-74E28C60352B}" destId="{AFABC863-2695-D442-ADC9-2E9C72C8E19B}" srcOrd="3" destOrd="0" presId="urn:microsoft.com/office/officeart/2005/8/layout/process1"/>
    <dgm:cxn modelId="{4A1A84D9-185D-664D-883A-E99B70887295}" type="presParOf" srcId="{AFABC863-2695-D442-ADC9-2E9C72C8E19B}" destId="{FFDDC9E6-C23F-E948-B42D-5FDDC106E66E}" srcOrd="0" destOrd="0" presId="urn:microsoft.com/office/officeart/2005/8/layout/process1"/>
    <dgm:cxn modelId="{D210A77A-71AB-9547-BF74-3DED81F9AD2F}" type="presParOf" srcId="{7F0A450E-A2F1-8B44-9278-74E28C60352B}" destId="{AF4C83E6-7DE0-E54F-A20F-17F294769644}" srcOrd="4" destOrd="0" presId="urn:microsoft.com/office/officeart/2005/8/layout/process1"/>
    <dgm:cxn modelId="{0980B2AE-86D2-E742-8634-F4B8682E23BE}" type="presParOf" srcId="{7F0A450E-A2F1-8B44-9278-74E28C60352B}" destId="{A7E080C7-8767-5E4F-B641-DF3D69B50221}" srcOrd="5" destOrd="0" presId="urn:microsoft.com/office/officeart/2005/8/layout/process1"/>
    <dgm:cxn modelId="{10B91D85-73CE-E742-A8A3-B571F9EEB7E3}" type="presParOf" srcId="{A7E080C7-8767-5E4F-B641-DF3D69B50221}" destId="{AE3466C8-488B-874E-B7F3-4474EF8AFCB8}" srcOrd="0" destOrd="0" presId="urn:microsoft.com/office/officeart/2005/8/layout/process1"/>
    <dgm:cxn modelId="{15A34C90-1A5A-EF45-911F-223D75A39733}" type="presParOf" srcId="{7F0A450E-A2F1-8B44-9278-74E28C60352B}" destId="{38BD9E05-7B93-BE4E-9EE1-4426E73F22A4}" srcOrd="6" destOrd="0" presId="urn:microsoft.com/office/officeart/2005/8/layout/process1"/>
    <dgm:cxn modelId="{F25C7922-D61C-624B-8503-7A28F9CD4A8E}" type="presParOf" srcId="{7F0A450E-A2F1-8B44-9278-74E28C60352B}" destId="{466B0EA3-6E45-024C-97EC-BE059B67B80C}" srcOrd="7" destOrd="0" presId="urn:microsoft.com/office/officeart/2005/8/layout/process1"/>
    <dgm:cxn modelId="{AE75D1F1-BDCF-744E-A953-0915F89A7CE5}" type="presParOf" srcId="{466B0EA3-6E45-024C-97EC-BE059B67B80C}" destId="{A642E78F-458D-EB44-A029-D8707B71499E}" srcOrd="0" destOrd="0" presId="urn:microsoft.com/office/officeart/2005/8/layout/process1"/>
    <dgm:cxn modelId="{9439FAAA-B151-CA44-946D-1DCDC964831F}" type="presParOf" srcId="{7F0A450E-A2F1-8B44-9278-74E28C60352B}" destId="{837AD9D5-4F87-2440-8006-4E3D08B6BEBE}" srcOrd="8" destOrd="0" presId="urn:microsoft.com/office/officeart/2005/8/layout/process1"/>
    <dgm:cxn modelId="{8C06AA31-4C3B-A349-9EF5-F80F750692C9}" type="presParOf" srcId="{7F0A450E-A2F1-8B44-9278-74E28C60352B}" destId="{0CC6783D-312D-EF49-95CF-8A97CE4162D0}" srcOrd="9" destOrd="0" presId="urn:microsoft.com/office/officeart/2005/8/layout/process1"/>
    <dgm:cxn modelId="{E5D84504-59D0-FA4C-AFAC-F47F8BBCF52E}" type="presParOf" srcId="{0CC6783D-312D-EF49-95CF-8A97CE4162D0}" destId="{0FADFDDD-2D51-E944-A86B-1C0E233E039E}" srcOrd="0" destOrd="0" presId="urn:microsoft.com/office/officeart/2005/8/layout/process1"/>
    <dgm:cxn modelId="{D2477835-D5A2-7641-B35F-C1487A1D2299}" type="presParOf" srcId="{7F0A450E-A2F1-8B44-9278-74E28C60352B}" destId="{FB022852-8091-9E48-9F6F-5F975BB17289}" srcOrd="10" destOrd="0" presId="urn:microsoft.com/office/officeart/2005/8/layout/process1"/>
    <dgm:cxn modelId="{5D6FD999-01C6-2340-8FBE-E7A1110A22BB}" type="presParOf" srcId="{7F0A450E-A2F1-8B44-9278-74E28C60352B}" destId="{5CBC03D7-EA70-7E46-80E5-3022F920B196}" srcOrd="11" destOrd="0" presId="urn:microsoft.com/office/officeart/2005/8/layout/process1"/>
    <dgm:cxn modelId="{96363DB5-654B-3847-9B27-2E27FBE27CE8}" type="presParOf" srcId="{5CBC03D7-EA70-7E46-80E5-3022F920B196}" destId="{5477F64B-89ED-EC48-A03F-546988853C55}" srcOrd="0" destOrd="0" presId="urn:microsoft.com/office/officeart/2005/8/layout/process1"/>
    <dgm:cxn modelId="{DD152606-3E32-0342-A850-659AE049C93A}" type="presParOf" srcId="{7F0A450E-A2F1-8B44-9278-74E28C60352B}" destId="{99B28ED0-B3E8-B843-B2C3-BF446A03017C}" srcOrd="12" destOrd="0" presId="urn:microsoft.com/office/officeart/2005/8/layout/process1"/>
    <dgm:cxn modelId="{25FBC097-4028-A64B-94B0-E9B66E45DC50}" type="presParOf" srcId="{7F0A450E-A2F1-8B44-9278-74E28C60352B}" destId="{DCC1D9DB-A512-B348-8304-05FE778FC081}" srcOrd="13" destOrd="0" presId="urn:microsoft.com/office/officeart/2005/8/layout/process1"/>
    <dgm:cxn modelId="{23CD329E-742C-744C-B7B2-23CE3A63FDEC}" type="presParOf" srcId="{DCC1D9DB-A512-B348-8304-05FE778FC081}" destId="{0A80A825-6E2B-6B48-B550-A73AB9BAF259}" srcOrd="0" destOrd="0" presId="urn:microsoft.com/office/officeart/2005/8/layout/process1"/>
    <dgm:cxn modelId="{A2F13E2A-06C8-0F40-888A-994F0B481D88}" type="presParOf" srcId="{7F0A450E-A2F1-8B44-9278-74E28C60352B}" destId="{DF4F56CF-E31A-FB4D-980F-C40B99E51050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1BE5BB-4F2F-7844-937B-2F22B1EAC70F}" type="doc">
      <dgm:prSet loTypeId="urn:microsoft.com/office/officeart/2005/8/layout/StepDownProcess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DB318F-C1CE-F94B-A3D8-37B85AAE2BF1}">
      <dgm:prSet phldrT="[Text]"/>
      <dgm:spPr/>
      <dgm:t>
        <a:bodyPr/>
        <a:lstStyle/>
        <a:p>
          <a:r>
            <a:rPr lang="en-US" dirty="0" smtClean="0"/>
            <a:t>Sprint 1(week 1&amp;week 2)</a:t>
          </a:r>
          <a:endParaRPr lang="en-US" dirty="0"/>
        </a:p>
      </dgm:t>
    </dgm:pt>
    <dgm:pt modelId="{06E905E3-444C-D844-AA55-F4DBA28D034D}" type="parTrans" cxnId="{8B1F761B-4FE8-3B49-87F9-B64973125B75}">
      <dgm:prSet/>
      <dgm:spPr/>
      <dgm:t>
        <a:bodyPr/>
        <a:lstStyle/>
        <a:p>
          <a:endParaRPr lang="en-US"/>
        </a:p>
      </dgm:t>
    </dgm:pt>
    <dgm:pt modelId="{E6335A60-3C9A-3A45-9480-E2476A9C6662}" type="sibTrans" cxnId="{8B1F761B-4FE8-3B49-87F9-B64973125B75}">
      <dgm:prSet/>
      <dgm:spPr/>
      <dgm:t>
        <a:bodyPr/>
        <a:lstStyle/>
        <a:p>
          <a:endParaRPr lang="en-US"/>
        </a:p>
      </dgm:t>
    </dgm:pt>
    <dgm:pt modelId="{8E65A94B-1988-2D4A-BEBE-33F17BE9C4E3}">
      <dgm:prSet phldrT="[Text]"/>
      <dgm:spPr/>
      <dgm:t>
        <a:bodyPr/>
        <a:lstStyle/>
        <a:p>
          <a:r>
            <a:rPr lang="en-US" dirty="0" smtClean="0"/>
            <a:t>Project agreement </a:t>
          </a:r>
          <a:endParaRPr lang="en-US" dirty="0"/>
        </a:p>
      </dgm:t>
    </dgm:pt>
    <dgm:pt modelId="{6EB7D076-4F41-8C4A-AE7C-F2257F411A23}" type="parTrans" cxnId="{260DBE10-F387-474E-8E5F-BE80CFE673AE}">
      <dgm:prSet/>
      <dgm:spPr/>
      <dgm:t>
        <a:bodyPr/>
        <a:lstStyle/>
        <a:p>
          <a:endParaRPr lang="en-US"/>
        </a:p>
      </dgm:t>
    </dgm:pt>
    <dgm:pt modelId="{4556DB37-E292-D640-B4D6-ADEFE1878FCA}" type="sibTrans" cxnId="{260DBE10-F387-474E-8E5F-BE80CFE673AE}">
      <dgm:prSet/>
      <dgm:spPr/>
      <dgm:t>
        <a:bodyPr/>
        <a:lstStyle/>
        <a:p>
          <a:endParaRPr lang="en-US"/>
        </a:p>
      </dgm:t>
    </dgm:pt>
    <dgm:pt modelId="{B6CC036E-329C-CE4D-A4E5-C09E4CF209AB}">
      <dgm:prSet phldrT="[Text]"/>
      <dgm:spPr/>
      <dgm:t>
        <a:bodyPr/>
        <a:lstStyle/>
        <a:p>
          <a:r>
            <a:rPr lang="en-US" dirty="0" smtClean="0"/>
            <a:t>Sprint 2(week 3 &amp; week 4)</a:t>
          </a:r>
          <a:endParaRPr lang="en-US" dirty="0"/>
        </a:p>
      </dgm:t>
    </dgm:pt>
    <dgm:pt modelId="{4D72E088-D210-AC45-97B7-5C03AECD49B8}" type="parTrans" cxnId="{BA3D7A18-C670-6945-BD7D-811FF2DE60FC}">
      <dgm:prSet/>
      <dgm:spPr/>
      <dgm:t>
        <a:bodyPr/>
        <a:lstStyle/>
        <a:p>
          <a:endParaRPr lang="en-US"/>
        </a:p>
      </dgm:t>
    </dgm:pt>
    <dgm:pt modelId="{5932A1C7-0740-514C-B882-23CF3B7F0742}" type="sibTrans" cxnId="{BA3D7A18-C670-6945-BD7D-811FF2DE60FC}">
      <dgm:prSet/>
      <dgm:spPr/>
      <dgm:t>
        <a:bodyPr/>
        <a:lstStyle/>
        <a:p>
          <a:endParaRPr lang="en-US"/>
        </a:p>
      </dgm:t>
    </dgm:pt>
    <dgm:pt modelId="{C975A20E-99C9-874D-AC84-B6256D444991}">
      <dgm:prSet phldrT="[Text]"/>
      <dgm:spPr/>
      <dgm:t>
        <a:bodyPr/>
        <a:lstStyle/>
        <a:p>
          <a:r>
            <a:rPr lang="en-US" dirty="0" smtClean="0"/>
            <a:t>W3-project plan presentation</a:t>
          </a:r>
          <a:endParaRPr lang="en-US" dirty="0"/>
        </a:p>
      </dgm:t>
    </dgm:pt>
    <dgm:pt modelId="{06B48564-D966-924D-B8E5-3A525296081F}" type="parTrans" cxnId="{843E0062-0C7C-C044-B886-E3F836970E00}">
      <dgm:prSet/>
      <dgm:spPr/>
      <dgm:t>
        <a:bodyPr/>
        <a:lstStyle/>
        <a:p>
          <a:endParaRPr lang="en-US"/>
        </a:p>
      </dgm:t>
    </dgm:pt>
    <dgm:pt modelId="{05745390-2572-E54B-8528-7FB51D4D6F3E}" type="sibTrans" cxnId="{843E0062-0C7C-C044-B886-E3F836970E00}">
      <dgm:prSet/>
      <dgm:spPr/>
      <dgm:t>
        <a:bodyPr/>
        <a:lstStyle/>
        <a:p>
          <a:endParaRPr lang="en-US"/>
        </a:p>
      </dgm:t>
    </dgm:pt>
    <dgm:pt modelId="{3BB5DA33-990F-914E-A031-8BB52A28B9E9}">
      <dgm:prSet phldrT="[Text]"/>
      <dgm:spPr/>
      <dgm:t>
        <a:bodyPr/>
        <a:lstStyle/>
        <a:p>
          <a:r>
            <a:rPr lang="en-US" dirty="0" smtClean="0"/>
            <a:t>Sprint 3(week 5 &amp; week 6)</a:t>
          </a:r>
          <a:endParaRPr lang="en-US" dirty="0"/>
        </a:p>
      </dgm:t>
    </dgm:pt>
    <dgm:pt modelId="{B947E05E-63F3-AF4A-B78F-2DD4102F9BA2}" type="parTrans" cxnId="{7C20B0DD-2D5C-A84E-812B-EE793D01C626}">
      <dgm:prSet/>
      <dgm:spPr/>
      <dgm:t>
        <a:bodyPr/>
        <a:lstStyle/>
        <a:p>
          <a:endParaRPr lang="en-US"/>
        </a:p>
      </dgm:t>
    </dgm:pt>
    <dgm:pt modelId="{0E4C0A19-9A48-BE46-8561-9EB98FC9C4D5}" type="sibTrans" cxnId="{7C20B0DD-2D5C-A84E-812B-EE793D01C626}">
      <dgm:prSet/>
      <dgm:spPr/>
      <dgm:t>
        <a:bodyPr/>
        <a:lstStyle/>
        <a:p>
          <a:endParaRPr lang="en-US"/>
        </a:p>
      </dgm:t>
    </dgm:pt>
    <dgm:pt modelId="{5659D332-29B5-4549-9676-576CFB1F15B5}">
      <dgm:prSet phldrT="[Text]"/>
      <dgm:spPr/>
      <dgm:t>
        <a:bodyPr/>
        <a:lstStyle/>
        <a:p>
          <a:r>
            <a:rPr lang="en-US" dirty="0" smtClean="0"/>
            <a:t>W5-aquire the data and clean the data</a:t>
          </a:r>
          <a:endParaRPr lang="en-US" dirty="0"/>
        </a:p>
      </dgm:t>
    </dgm:pt>
    <dgm:pt modelId="{3EFD0AAB-7803-454A-8830-760E12DA9C23}" type="parTrans" cxnId="{061B9A45-C894-D645-BA4F-2B8B1069B770}">
      <dgm:prSet/>
      <dgm:spPr/>
      <dgm:t>
        <a:bodyPr/>
        <a:lstStyle/>
        <a:p>
          <a:endParaRPr lang="en-US"/>
        </a:p>
      </dgm:t>
    </dgm:pt>
    <dgm:pt modelId="{8C378243-9381-4B45-A29D-13178ABAF759}" type="sibTrans" cxnId="{061B9A45-C894-D645-BA4F-2B8B1069B770}">
      <dgm:prSet/>
      <dgm:spPr/>
      <dgm:t>
        <a:bodyPr/>
        <a:lstStyle/>
        <a:p>
          <a:endParaRPr lang="en-US"/>
        </a:p>
      </dgm:t>
    </dgm:pt>
    <dgm:pt modelId="{7151F7F1-61E0-EF43-9EF5-EA23C2368BE9}">
      <dgm:prSet phldrT="[Text]"/>
      <dgm:spPr/>
      <dgm:t>
        <a:bodyPr/>
        <a:lstStyle/>
        <a:p>
          <a:r>
            <a:rPr lang="en-US" dirty="0" smtClean="0"/>
            <a:t>W4-project proposal</a:t>
          </a:r>
          <a:endParaRPr lang="en-US" dirty="0"/>
        </a:p>
      </dgm:t>
    </dgm:pt>
    <dgm:pt modelId="{7AF9CB55-ACB7-7448-B1BB-8710B3CE91BF}" type="parTrans" cxnId="{494C327C-8BC8-3349-A581-D43FC2B5A38D}">
      <dgm:prSet/>
      <dgm:spPr/>
      <dgm:t>
        <a:bodyPr/>
        <a:lstStyle/>
        <a:p>
          <a:endParaRPr lang="en-US"/>
        </a:p>
      </dgm:t>
    </dgm:pt>
    <dgm:pt modelId="{24B1FA96-B12D-C24B-8E95-91553DB8F228}" type="sibTrans" cxnId="{494C327C-8BC8-3349-A581-D43FC2B5A38D}">
      <dgm:prSet/>
      <dgm:spPr/>
      <dgm:t>
        <a:bodyPr/>
        <a:lstStyle/>
        <a:p>
          <a:endParaRPr lang="en-US"/>
        </a:p>
      </dgm:t>
    </dgm:pt>
    <dgm:pt modelId="{455960C5-55E0-3C4F-A192-77264F7D7FEA}">
      <dgm:prSet phldrT="[Text]"/>
      <dgm:spPr/>
      <dgm:t>
        <a:bodyPr/>
        <a:lstStyle/>
        <a:p>
          <a:r>
            <a:rPr lang="en-US" dirty="0" smtClean="0"/>
            <a:t>W6-explore the data and methods</a:t>
          </a:r>
          <a:endParaRPr lang="en-US" dirty="0"/>
        </a:p>
      </dgm:t>
    </dgm:pt>
    <dgm:pt modelId="{D81E530B-9D1F-A84C-ABF0-A5C9201B7ADC}" type="parTrans" cxnId="{36649BD7-B46F-4D41-AD26-769DBFB6FD3A}">
      <dgm:prSet/>
      <dgm:spPr/>
      <dgm:t>
        <a:bodyPr/>
        <a:lstStyle/>
        <a:p>
          <a:endParaRPr lang="en-US"/>
        </a:p>
      </dgm:t>
    </dgm:pt>
    <dgm:pt modelId="{07803461-6BFA-EF40-87B7-29CA55E052EB}" type="sibTrans" cxnId="{36649BD7-B46F-4D41-AD26-769DBFB6FD3A}">
      <dgm:prSet/>
      <dgm:spPr/>
      <dgm:t>
        <a:bodyPr/>
        <a:lstStyle/>
        <a:p>
          <a:endParaRPr lang="en-US"/>
        </a:p>
      </dgm:t>
    </dgm:pt>
    <dgm:pt modelId="{46FC0989-EE05-C34C-93A4-A3FDAC6F9EB8}">
      <dgm:prSet phldrT="[Text]"/>
      <dgm:spPr/>
      <dgm:t>
        <a:bodyPr/>
        <a:lstStyle/>
        <a:p>
          <a:r>
            <a:rPr lang="en-US" dirty="0" smtClean="0"/>
            <a:t>sprint 4( (week 7 &amp; week 8)</a:t>
          </a:r>
          <a:endParaRPr lang="en-US" dirty="0"/>
        </a:p>
      </dgm:t>
    </dgm:pt>
    <dgm:pt modelId="{EF532F01-42D9-BF42-80B1-28B6FF2BC839}" type="parTrans" cxnId="{761A1F97-2C81-084E-9354-A576755ADF91}">
      <dgm:prSet/>
      <dgm:spPr/>
      <dgm:t>
        <a:bodyPr/>
        <a:lstStyle/>
        <a:p>
          <a:endParaRPr lang="en-US"/>
        </a:p>
      </dgm:t>
    </dgm:pt>
    <dgm:pt modelId="{78422EF8-F8F6-514E-8581-0877476D2EB7}" type="sibTrans" cxnId="{761A1F97-2C81-084E-9354-A576755ADF91}">
      <dgm:prSet/>
      <dgm:spPr/>
      <dgm:t>
        <a:bodyPr/>
        <a:lstStyle/>
        <a:p>
          <a:endParaRPr lang="en-US"/>
        </a:p>
      </dgm:t>
    </dgm:pt>
    <dgm:pt modelId="{AB1FB0C5-8179-784B-A33A-A48C7F8B5415}">
      <dgm:prSet phldrT="[Text]"/>
      <dgm:spPr/>
      <dgm:t>
        <a:bodyPr/>
        <a:lstStyle/>
        <a:p>
          <a:r>
            <a:rPr lang="en-US" dirty="0" smtClean="0"/>
            <a:t>W7- visualizing the dataset </a:t>
          </a:r>
          <a:endParaRPr lang="en-US" dirty="0"/>
        </a:p>
      </dgm:t>
    </dgm:pt>
    <dgm:pt modelId="{B1DF8A0D-8EF9-0C4C-9E3A-BE1419605269}" type="parTrans" cxnId="{6EF90534-1245-B64A-BBD9-BDC69FF83CB2}">
      <dgm:prSet/>
      <dgm:spPr/>
      <dgm:t>
        <a:bodyPr/>
        <a:lstStyle/>
        <a:p>
          <a:endParaRPr lang="en-US"/>
        </a:p>
      </dgm:t>
    </dgm:pt>
    <dgm:pt modelId="{CBE9D1D5-A80B-8049-BDE3-2CAA30B8BC65}" type="sibTrans" cxnId="{6EF90534-1245-B64A-BBD9-BDC69FF83CB2}">
      <dgm:prSet/>
      <dgm:spPr/>
      <dgm:t>
        <a:bodyPr/>
        <a:lstStyle/>
        <a:p>
          <a:endParaRPr lang="en-US"/>
        </a:p>
      </dgm:t>
    </dgm:pt>
    <dgm:pt modelId="{421DD9AF-E4A3-CB49-8B4E-4079C2420739}">
      <dgm:prSet phldrT="[Text]"/>
      <dgm:spPr/>
      <dgm:t>
        <a:bodyPr/>
        <a:lstStyle/>
        <a:p>
          <a:r>
            <a:rPr lang="en-US" dirty="0" smtClean="0"/>
            <a:t>W8-statistical prediction</a:t>
          </a:r>
          <a:endParaRPr lang="en-US" dirty="0"/>
        </a:p>
      </dgm:t>
    </dgm:pt>
    <dgm:pt modelId="{3C55C78A-B51E-1645-B638-307B525DFD93}" type="parTrans" cxnId="{E081A6F0-59A6-F24A-96DD-AF135858A524}">
      <dgm:prSet/>
      <dgm:spPr/>
      <dgm:t>
        <a:bodyPr/>
        <a:lstStyle/>
        <a:p>
          <a:endParaRPr lang="en-US"/>
        </a:p>
      </dgm:t>
    </dgm:pt>
    <dgm:pt modelId="{7671234D-D56F-AA4E-A34E-BB444020751E}" type="sibTrans" cxnId="{E081A6F0-59A6-F24A-96DD-AF135858A524}">
      <dgm:prSet/>
      <dgm:spPr/>
      <dgm:t>
        <a:bodyPr/>
        <a:lstStyle/>
        <a:p>
          <a:endParaRPr lang="en-US"/>
        </a:p>
      </dgm:t>
    </dgm:pt>
    <dgm:pt modelId="{E1870074-8577-714E-BC67-856C8F711C62}" type="pres">
      <dgm:prSet presAssocID="{B41BE5BB-4F2F-7844-937B-2F22B1EAC70F}" presName="rootnode" presStyleCnt="0">
        <dgm:presLayoutVars>
          <dgm:chMax/>
          <dgm:chPref/>
          <dgm:dir/>
          <dgm:animLvl val="lvl"/>
        </dgm:presLayoutVars>
      </dgm:prSet>
      <dgm:spPr/>
    </dgm:pt>
    <dgm:pt modelId="{E69797F5-5103-8941-95FB-F99F16D1D9D0}" type="pres">
      <dgm:prSet presAssocID="{77DB318F-C1CE-F94B-A3D8-37B85AAE2BF1}" presName="composite" presStyleCnt="0"/>
      <dgm:spPr/>
    </dgm:pt>
    <dgm:pt modelId="{807B4289-1B3E-B543-9F2C-E63A91ECC624}" type="pres">
      <dgm:prSet presAssocID="{77DB318F-C1CE-F94B-A3D8-37B85AAE2BF1}" presName="bentUpArrow1" presStyleLbl="alignImgPlace1" presStyleIdx="0" presStyleCnt="3"/>
      <dgm:spPr/>
      <dgm:t>
        <a:bodyPr/>
        <a:lstStyle/>
        <a:p>
          <a:endParaRPr lang="en-US"/>
        </a:p>
      </dgm:t>
    </dgm:pt>
    <dgm:pt modelId="{1AE65C1F-8FE8-7443-BAAF-1D2D3738770C}" type="pres">
      <dgm:prSet presAssocID="{77DB318F-C1CE-F94B-A3D8-37B85AAE2BF1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878E5C-BD9B-C545-9EEA-2A4694B538F5}" type="pres">
      <dgm:prSet presAssocID="{77DB318F-C1CE-F94B-A3D8-37B85AAE2BF1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80CC10-B033-3649-9D53-E5D42094D048}" type="pres">
      <dgm:prSet presAssocID="{E6335A60-3C9A-3A45-9480-E2476A9C6662}" presName="sibTrans" presStyleCnt="0"/>
      <dgm:spPr/>
    </dgm:pt>
    <dgm:pt modelId="{D77EF30A-F9CC-0C45-9588-E0BE0C83437F}" type="pres">
      <dgm:prSet presAssocID="{B6CC036E-329C-CE4D-A4E5-C09E4CF209AB}" presName="composite" presStyleCnt="0"/>
      <dgm:spPr/>
    </dgm:pt>
    <dgm:pt modelId="{76B98929-0BA0-504E-B41D-3BED673032D3}" type="pres">
      <dgm:prSet presAssocID="{B6CC036E-329C-CE4D-A4E5-C09E4CF209AB}" presName="bentUpArrow1" presStyleLbl="alignImgPlace1" presStyleIdx="1" presStyleCnt="3"/>
      <dgm:spPr/>
    </dgm:pt>
    <dgm:pt modelId="{43541697-7034-594D-80DD-A6425000C544}" type="pres">
      <dgm:prSet presAssocID="{B6CC036E-329C-CE4D-A4E5-C09E4CF209AB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61EF56-150F-C848-9331-19D31D98DED0}" type="pres">
      <dgm:prSet presAssocID="{B6CC036E-329C-CE4D-A4E5-C09E4CF209AB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F52AB3-CDE8-7148-A44A-0C9D7208851E}" type="pres">
      <dgm:prSet presAssocID="{5932A1C7-0740-514C-B882-23CF3B7F0742}" presName="sibTrans" presStyleCnt="0"/>
      <dgm:spPr/>
    </dgm:pt>
    <dgm:pt modelId="{2669965F-E8DB-BD4A-8A78-BDBFF19F8DBC}" type="pres">
      <dgm:prSet presAssocID="{3BB5DA33-990F-914E-A031-8BB52A28B9E9}" presName="composite" presStyleCnt="0"/>
      <dgm:spPr/>
    </dgm:pt>
    <dgm:pt modelId="{57B31258-82CD-3449-AF09-50A1B8C1C7B6}" type="pres">
      <dgm:prSet presAssocID="{3BB5DA33-990F-914E-A031-8BB52A28B9E9}" presName="bentUpArrow1" presStyleLbl="alignImgPlace1" presStyleIdx="2" presStyleCnt="3"/>
      <dgm:spPr/>
    </dgm:pt>
    <dgm:pt modelId="{605F20DF-F51A-924B-A948-D74B04A5DA1D}" type="pres">
      <dgm:prSet presAssocID="{3BB5DA33-990F-914E-A031-8BB52A28B9E9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B61436-0209-0548-B253-DC84E0F8FF75}" type="pres">
      <dgm:prSet presAssocID="{3BB5DA33-990F-914E-A031-8BB52A28B9E9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939E70B7-68EC-7442-B594-8E99C95FA56A}" type="pres">
      <dgm:prSet presAssocID="{0E4C0A19-9A48-BE46-8561-9EB98FC9C4D5}" presName="sibTrans" presStyleCnt="0"/>
      <dgm:spPr/>
    </dgm:pt>
    <dgm:pt modelId="{B627993F-F32F-9241-A2AA-9B89371D89BD}" type="pres">
      <dgm:prSet presAssocID="{46FC0989-EE05-C34C-93A4-A3FDAC6F9EB8}" presName="composite" presStyleCnt="0"/>
      <dgm:spPr/>
    </dgm:pt>
    <dgm:pt modelId="{F744A66B-690D-524E-A9F5-39A44790231D}" type="pres">
      <dgm:prSet presAssocID="{46FC0989-EE05-C34C-93A4-A3FDAC6F9EB8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2A7844-9074-064D-8ED2-653570572C36}" type="pres">
      <dgm:prSet presAssocID="{46FC0989-EE05-C34C-93A4-A3FDAC6F9EB8}" presName="FinalChildText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DB853DF-8B5F-024C-B4C9-F4D8A3E6AE00}" type="presOf" srcId="{46FC0989-EE05-C34C-93A4-A3FDAC6F9EB8}" destId="{F744A66B-690D-524E-A9F5-39A44790231D}" srcOrd="0" destOrd="0" presId="urn:microsoft.com/office/officeart/2005/8/layout/StepDownProcess"/>
    <dgm:cxn modelId="{807E97C4-206E-DB46-B97C-7196D0E6A2F0}" type="presOf" srcId="{5659D332-29B5-4549-9676-576CFB1F15B5}" destId="{B3B61436-0209-0548-B253-DC84E0F8FF75}" srcOrd="0" destOrd="0" presId="urn:microsoft.com/office/officeart/2005/8/layout/StepDownProcess"/>
    <dgm:cxn modelId="{6EF90534-1245-B64A-BBD9-BDC69FF83CB2}" srcId="{46FC0989-EE05-C34C-93A4-A3FDAC6F9EB8}" destId="{AB1FB0C5-8179-784B-A33A-A48C7F8B5415}" srcOrd="0" destOrd="0" parTransId="{B1DF8A0D-8EF9-0C4C-9E3A-BE1419605269}" sibTransId="{CBE9D1D5-A80B-8049-BDE3-2CAA30B8BC65}"/>
    <dgm:cxn modelId="{36649BD7-B46F-4D41-AD26-769DBFB6FD3A}" srcId="{3BB5DA33-990F-914E-A031-8BB52A28B9E9}" destId="{455960C5-55E0-3C4F-A192-77264F7D7FEA}" srcOrd="1" destOrd="0" parTransId="{D81E530B-9D1F-A84C-ABF0-A5C9201B7ADC}" sibTransId="{07803461-6BFA-EF40-87B7-29CA55E052EB}"/>
    <dgm:cxn modelId="{E0657434-BDD9-8940-85FD-81B18EFA7F39}" type="presOf" srcId="{455960C5-55E0-3C4F-A192-77264F7D7FEA}" destId="{B3B61436-0209-0548-B253-DC84E0F8FF75}" srcOrd="0" destOrd="1" presId="urn:microsoft.com/office/officeart/2005/8/layout/StepDownProcess"/>
    <dgm:cxn modelId="{061B9A45-C894-D645-BA4F-2B8B1069B770}" srcId="{3BB5DA33-990F-914E-A031-8BB52A28B9E9}" destId="{5659D332-29B5-4549-9676-576CFB1F15B5}" srcOrd="0" destOrd="0" parTransId="{3EFD0AAB-7803-454A-8830-760E12DA9C23}" sibTransId="{8C378243-9381-4B45-A29D-13178ABAF759}"/>
    <dgm:cxn modelId="{EE083BC7-C008-8549-84C2-F47E5248AC1A}" type="presOf" srcId="{AB1FB0C5-8179-784B-A33A-A48C7F8B5415}" destId="{822A7844-9074-064D-8ED2-653570572C36}" srcOrd="0" destOrd="0" presId="urn:microsoft.com/office/officeart/2005/8/layout/StepDownProcess"/>
    <dgm:cxn modelId="{993A4BB1-AE97-3145-A93F-071715E64B6D}" type="presOf" srcId="{77DB318F-C1CE-F94B-A3D8-37B85AAE2BF1}" destId="{1AE65C1F-8FE8-7443-BAAF-1D2D3738770C}" srcOrd="0" destOrd="0" presId="urn:microsoft.com/office/officeart/2005/8/layout/StepDownProcess"/>
    <dgm:cxn modelId="{E081A6F0-59A6-F24A-96DD-AF135858A524}" srcId="{46FC0989-EE05-C34C-93A4-A3FDAC6F9EB8}" destId="{421DD9AF-E4A3-CB49-8B4E-4079C2420739}" srcOrd="1" destOrd="0" parTransId="{3C55C78A-B51E-1645-B638-307B525DFD93}" sibTransId="{7671234D-D56F-AA4E-A34E-BB444020751E}"/>
    <dgm:cxn modelId="{7C20B0DD-2D5C-A84E-812B-EE793D01C626}" srcId="{B41BE5BB-4F2F-7844-937B-2F22B1EAC70F}" destId="{3BB5DA33-990F-914E-A031-8BB52A28B9E9}" srcOrd="2" destOrd="0" parTransId="{B947E05E-63F3-AF4A-B78F-2DD4102F9BA2}" sibTransId="{0E4C0A19-9A48-BE46-8561-9EB98FC9C4D5}"/>
    <dgm:cxn modelId="{0F536567-66B1-1041-AA4C-ED980B24A650}" type="presOf" srcId="{B41BE5BB-4F2F-7844-937B-2F22B1EAC70F}" destId="{E1870074-8577-714E-BC67-856C8F711C62}" srcOrd="0" destOrd="0" presId="urn:microsoft.com/office/officeart/2005/8/layout/StepDownProcess"/>
    <dgm:cxn modelId="{761A1F97-2C81-084E-9354-A576755ADF91}" srcId="{B41BE5BB-4F2F-7844-937B-2F22B1EAC70F}" destId="{46FC0989-EE05-C34C-93A4-A3FDAC6F9EB8}" srcOrd="3" destOrd="0" parTransId="{EF532F01-42D9-BF42-80B1-28B6FF2BC839}" sibTransId="{78422EF8-F8F6-514E-8581-0877476D2EB7}"/>
    <dgm:cxn modelId="{F7D5A153-D24F-C14C-8AD4-E482AA1EF2F5}" type="presOf" srcId="{3BB5DA33-990F-914E-A031-8BB52A28B9E9}" destId="{605F20DF-F51A-924B-A948-D74B04A5DA1D}" srcOrd="0" destOrd="0" presId="urn:microsoft.com/office/officeart/2005/8/layout/StepDownProcess"/>
    <dgm:cxn modelId="{85536E83-96FD-B741-A440-07D349CEBDB9}" type="presOf" srcId="{421DD9AF-E4A3-CB49-8B4E-4079C2420739}" destId="{822A7844-9074-064D-8ED2-653570572C36}" srcOrd="0" destOrd="1" presId="urn:microsoft.com/office/officeart/2005/8/layout/StepDownProcess"/>
    <dgm:cxn modelId="{F749019A-BB9F-BC4F-B4E5-FB7F837BDA2E}" type="presOf" srcId="{B6CC036E-329C-CE4D-A4E5-C09E4CF209AB}" destId="{43541697-7034-594D-80DD-A6425000C544}" srcOrd="0" destOrd="0" presId="urn:microsoft.com/office/officeart/2005/8/layout/StepDownProcess"/>
    <dgm:cxn modelId="{4956AE8F-2A00-4D4C-92DE-30EB538B8E3A}" type="presOf" srcId="{7151F7F1-61E0-EF43-9EF5-EA23C2368BE9}" destId="{DD61EF56-150F-C848-9331-19D31D98DED0}" srcOrd="0" destOrd="1" presId="urn:microsoft.com/office/officeart/2005/8/layout/StepDownProcess"/>
    <dgm:cxn modelId="{8B1F761B-4FE8-3B49-87F9-B64973125B75}" srcId="{B41BE5BB-4F2F-7844-937B-2F22B1EAC70F}" destId="{77DB318F-C1CE-F94B-A3D8-37B85AAE2BF1}" srcOrd="0" destOrd="0" parTransId="{06E905E3-444C-D844-AA55-F4DBA28D034D}" sibTransId="{E6335A60-3C9A-3A45-9480-E2476A9C6662}"/>
    <dgm:cxn modelId="{AEE8F51D-3126-AB46-B3C7-27F451EA79FF}" type="presOf" srcId="{8E65A94B-1988-2D4A-BEBE-33F17BE9C4E3}" destId="{F5878E5C-BD9B-C545-9EEA-2A4694B538F5}" srcOrd="0" destOrd="0" presId="urn:microsoft.com/office/officeart/2005/8/layout/StepDownProcess"/>
    <dgm:cxn modelId="{BA3D7A18-C670-6945-BD7D-811FF2DE60FC}" srcId="{B41BE5BB-4F2F-7844-937B-2F22B1EAC70F}" destId="{B6CC036E-329C-CE4D-A4E5-C09E4CF209AB}" srcOrd="1" destOrd="0" parTransId="{4D72E088-D210-AC45-97B7-5C03AECD49B8}" sibTransId="{5932A1C7-0740-514C-B882-23CF3B7F0742}"/>
    <dgm:cxn modelId="{843E0062-0C7C-C044-B886-E3F836970E00}" srcId="{B6CC036E-329C-CE4D-A4E5-C09E4CF209AB}" destId="{C975A20E-99C9-874D-AC84-B6256D444991}" srcOrd="0" destOrd="0" parTransId="{06B48564-D966-924D-B8E5-3A525296081F}" sibTransId="{05745390-2572-E54B-8528-7FB51D4D6F3E}"/>
    <dgm:cxn modelId="{494C327C-8BC8-3349-A581-D43FC2B5A38D}" srcId="{B6CC036E-329C-CE4D-A4E5-C09E4CF209AB}" destId="{7151F7F1-61E0-EF43-9EF5-EA23C2368BE9}" srcOrd="1" destOrd="0" parTransId="{7AF9CB55-ACB7-7448-B1BB-8710B3CE91BF}" sibTransId="{24B1FA96-B12D-C24B-8E95-91553DB8F228}"/>
    <dgm:cxn modelId="{260DBE10-F387-474E-8E5F-BE80CFE673AE}" srcId="{77DB318F-C1CE-F94B-A3D8-37B85AAE2BF1}" destId="{8E65A94B-1988-2D4A-BEBE-33F17BE9C4E3}" srcOrd="0" destOrd="0" parTransId="{6EB7D076-4F41-8C4A-AE7C-F2257F411A23}" sibTransId="{4556DB37-E292-D640-B4D6-ADEFE1878FCA}"/>
    <dgm:cxn modelId="{E2136443-A096-5744-9844-C0240399476C}" type="presOf" srcId="{C975A20E-99C9-874D-AC84-B6256D444991}" destId="{DD61EF56-150F-C848-9331-19D31D98DED0}" srcOrd="0" destOrd="0" presId="urn:microsoft.com/office/officeart/2005/8/layout/StepDownProcess"/>
    <dgm:cxn modelId="{9E058231-EEAE-D641-AC28-0C9895661A28}" type="presParOf" srcId="{E1870074-8577-714E-BC67-856C8F711C62}" destId="{E69797F5-5103-8941-95FB-F99F16D1D9D0}" srcOrd="0" destOrd="0" presId="urn:microsoft.com/office/officeart/2005/8/layout/StepDownProcess"/>
    <dgm:cxn modelId="{09798268-BB22-D84B-B318-F2494EEE120E}" type="presParOf" srcId="{E69797F5-5103-8941-95FB-F99F16D1D9D0}" destId="{807B4289-1B3E-B543-9F2C-E63A91ECC624}" srcOrd="0" destOrd="0" presId="urn:microsoft.com/office/officeart/2005/8/layout/StepDownProcess"/>
    <dgm:cxn modelId="{3E96F4F2-2FF1-CA4C-998F-B489831A27D5}" type="presParOf" srcId="{E69797F5-5103-8941-95FB-F99F16D1D9D0}" destId="{1AE65C1F-8FE8-7443-BAAF-1D2D3738770C}" srcOrd="1" destOrd="0" presId="urn:microsoft.com/office/officeart/2005/8/layout/StepDownProcess"/>
    <dgm:cxn modelId="{06E8D974-B5B0-B84B-B509-32743AB1CA7F}" type="presParOf" srcId="{E69797F5-5103-8941-95FB-F99F16D1D9D0}" destId="{F5878E5C-BD9B-C545-9EEA-2A4694B538F5}" srcOrd="2" destOrd="0" presId="urn:microsoft.com/office/officeart/2005/8/layout/StepDownProcess"/>
    <dgm:cxn modelId="{A5C4A3E4-9806-D84E-B887-2EDDF47A505E}" type="presParOf" srcId="{E1870074-8577-714E-BC67-856C8F711C62}" destId="{0280CC10-B033-3649-9D53-E5D42094D048}" srcOrd="1" destOrd="0" presId="urn:microsoft.com/office/officeart/2005/8/layout/StepDownProcess"/>
    <dgm:cxn modelId="{9CE59ED7-7DD4-8B4F-8D4D-6B16C2BC6769}" type="presParOf" srcId="{E1870074-8577-714E-BC67-856C8F711C62}" destId="{D77EF30A-F9CC-0C45-9588-E0BE0C83437F}" srcOrd="2" destOrd="0" presId="urn:microsoft.com/office/officeart/2005/8/layout/StepDownProcess"/>
    <dgm:cxn modelId="{954164BD-9E91-CF46-A288-AD06BD33A3DB}" type="presParOf" srcId="{D77EF30A-F9CC-0C45-9588-E0BE0C83437F}" destId="{76B98929-0BA0-504E-B41D-3BED673032D3}" srcOrd="0" destOrd="0" presId="urn:microsoft.com/office/officeart/2005/8/layout/StepDownProcess"/>
    <dgm:cxn modelId="{D56F7BA6-D262-EB4A-9196-3266E53BB495}" type="presParOf" srcId="{D77EF30A-F9CC-0C45-9588-E0BE0C83437F}" destId="{43541697-7034-594D-80DD-A6425000C544}" srcOrd="1" destOrd="0" presId="urn:microsoft.com/office/officeart/2005/8/layout/StepDownProcess"/>
    <dgm:cxn modelId="{DC98A211-295B-F849-A5C9-B69D1E79DC53}" type="presParOf" srcId="{D77EF30A-F9CC-0C45-9588-E0BE0C83437F}" destId="{DD61EF56-150F-C848-9331-19D31D98DED0}" srcOrd="2" destOrd="0" presId="urn:microsoft.com/office/officeart/2005/8/layout/StepDownProcess"/>
    <dgm:cxn modelId="{1EABF254-FDFF-9644-A563-6740D5205CCF}" type="presParOf" srcId="{E1870074-8577-714E-BC67-856C8F711C62}" destId="{48F52AB3-CDE8-7148-A44A-0C9D7208851E}" srcOrd="3" destOrd="0" presId="urn:microsoft.com/office/officeart/2005/8/layout/StepDownProcess"/>
    <dgm:cxn modelId="{F6B3F38D-B4E0-BE4D-9329-9882D9DE0202}" type="presParOf" srcId="{E1870074-8577-714E-BC67-856C8F711C62}" destId="{2669965F-E8DB-BD4A-8A78-BDBFF19F8DBC}" srcOrd="4" destOrd="0" presId="urn:microsoft.com/office/officeart/2005/8/layout/StepDownProcess"/>
    <dgm:cxn modelId="{19A2D9EE-9FC3-F042-82D0-13F1307AD7BE}" type="presParOf" srcId="{2669965F-E8DB-BD4A-8A78-BDBFF19F8DBC}" destId="{57B31258-82CD-3449-AF09-50A1B8C1C7B6}" srcOrd="0" destOrd="0" presId="urn:microsoft.com/office/officeart/2005/8/layout/StepDownProcess"/>
    <dgm:cxn modelId="{F7A0ECA8-31A7-4041-902A-2444732AFBA7}" type="presParOf" srcId="{2669965F-E8DB-BD4A-8A78-BDBFF19F8DBC}" destId="{605F20DF-F51A-924B-A948-D74B04A5DA1D}" srcOrd="1" destOrd="0" presId="urn:microsoft.com/office/officeart/2005/8/layout/StepDownProcess"/>
    <dgm:cxn modelId="{24E1B310-4D00-684B-94E5-297E36833491}" type="presParOf" srcId="{2669965F-E8DB-BD4A-8A78-BDBFF19F8DBC}" destId="{B3B61436-0209-0548-B253-DC84E0F8FF75}" srcOrd="2" destOrd="0" presId="urn:microsoft.com/office/officeart/2005/8/layout/StepDownProcess"/>
    <dgm:cxn modelId="{E9209132-D8EF-CE4D-B196-2D3A9FFDC3F2}" type="presParOf" srcId="{E1870074-8577-714E-BC67-856C8F711C62}" destId="{939E70B7-68EC-7442-B594-8E99C95FA56A}" srcOrd="5" destOrd="0" presId="urn:microsoft.com/office/officeart/2005/8/layout/StepDownProcess"/>
    <dgm:cxn modelId="{5B596FCF-A9C0-F84C-8DD8-99AA4435F507}" type="presParOf" srcId="{E1870074-8577-714E-BC67-856C8F711C62}" destId="{B627993F-F32F-9241-A2AA-9B89371D89BD}" srcOrd="6" destOrd="0" presId="urn:microsoft.com/office/officeart/2005/8/layout/StepDownProcess"/>
    <dgm:cxn modelId="{F775A0F7-0323-704F-A451-B532D66579CC}" type="presParOf" srcId="{B627993F-F32F-9241-A2AA-9B89371D89BD}" destId="{F744A66B-690D-524E-A9F5-39A44790231D}" srcOrd="0" destOrd="0" presId="urn:microsoft.com/office/officeart/2005/8/layout/StepDownProcess"/>
    <dgm:cxn modelId="{64055D69-EE23-D744-A159-4E618772C402}" type="presParOf" srcId="{B627993F-F32F-9241-A2AA-9B89371D89BD}" destId="{822A7844-9074-064D-8ED2-653570572C36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BFA26A-49DF-8744-BFAE-9A7AAF25D10F}">
      <dsp:nvSpPr>
        <dsp:cNvPr id="0" name=""/>
        <dsp:cNvSpPr/>
      </dsp:nvSpPr>
      <dsp:spPr>
        <a:xfrm>
          <a:off x="3726" y="2284733"/>
          <a:ext cx="1008712" cy="7435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smtClean="0"/>
            <a:t>Stage 1: define a question of interest</a:t>
          </a:r>
          <a:br>
            <a:rPr lang="en-US" sz="900" b="0" kern="1200" dirty="0" smtClean="0"/>
          </a:br>
          <a:endParaRPr lang="en-US" sz="900" kern="1200" dirty="0"/>
        </a:p>
      </dsp:txBody>
      <dsp:txXfrm>
        <a:off x="25503" y="2306510"/>
        <a:ext cx="965158" cy="699977"/>
      </dsp:txXfrm>
    </dsp:sp>
    <dsp:sp modelId="{24C60F93-B45A-FE48-9347-B00D4F2510C0}">
      <dsp:nvSpPr>
        <dsp:cNvPr id="0" name=""/>
        <dsp:cNvSpPr/>
      </dsp:nvSpPr>
      <dsp:spPr>
        <a:xfrm>
          <a:off x="1113309" y="2531419"/>
          <a:ext cx="213847" cy="25016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113309" y="2581451"/>
        <a:ext cx="149693" cy="150096"/>
      </dsp:txXfrm>
    </dsp:sp>
    <dsp:sp modelId="{739D52D8-E431-9D49-AE22-8D05DC0EF89B}">
      <dsp:nvSpPr>
        <dsp:cNvPr id="0" name=""/>
        <dsp:cNvSpPr/>
      </dsp:nvSpPr>
      <dsp:spPr>
        <a:xfrm>
          <a:off x="1415923" y="2284733"/>
          <a:ext cx="1008712" cy="7435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smtClean="0"/>
            <a:t>Stage 2: define the ideal dataset </a:t>
          </a:r>
          <a:endParaRPr lang="en-US" sz="900" kern="1200" dirty="0"/>
        </a:p>
      </dsp:txBody>
      <dsp:txXfrm>
        <a:off x="1437700" y="2306510"/>
        <a:ext cx="965158" cy="699977"/>
      </dsp:txXfrm>
    </dsp:sp>
    <dsp:sp modelId="{AFABC863-2695-D442-ADC9-2E9C72C8E19B}">
      <dsp:nvSpPr>
        <dsp:cNvPr id="0" name=""/>
        <dsp:cNvSpPr/>
      </dsp:nvSpPr>
      <dsp:spPr>
        <a:xfrm>
          <a:off x="2525507" y="2531419"/>
          <a:ext cx="213847" cy="25016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2525507" y="2581451"/>
        <a:ext cx="149693" cy="150096"/>
      </dsp:txXfrm>
    </dsp:sp>
    <dsp:sp modelId="{AF4C83E6-7DE0-E54F-A20F-17F294769644}">
      <dsp:nvSpPr>
        <dsp:cNvPr id="0" name=""/>
        <dsp:cNvSpPr/>
      </dsp:nvSpPr>
      <dsp:spPr>
        <a:xfrm>
          <a:off x="2828121" y="2284733"/>
          <a:ext cx="1008712" cy="7435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smtClean="0"/>
            <a:t>Stage 3: acquire the data</a:t>
          </a:r>
          <a:endParaRPr lang="en-US" sz="900" kern="1200" dirty="0"/>
        </a:p>
      </dsp:txBody>
      <dsp:txXfrm>
        <a:off x="2849898" y="2306510"/>
        <a:ext cx="965158" cy="699977"/>
      </dsp:txXfrm>
    </dsp:sp>
    <dsp:sp modelId="{A7E080C7-8767-5E4F-B641-DF3D69B50221}">
      <dsp:nvSpPr>
        <dsp:cNvPr id="0" name=""/>
        <dsp:cNvSpPr/>
      </dsp:nvSpPr>
      <dsp:spPr>
        <a:xfrm>
          <a:off x="3937705" y="2531419"/>
          <a:ext cx="213847" cy="25016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3937705" y="2581451"/>
        <a:ext cx="149693" cy="150096"/>
      </dsp:txXfrm>
    </dsp:sp>
    <dsp:sp modelId="{38BD9E05-7B93-BE4E-9EE1-4426E73F22A4}">
      <dsp:nvSpPr>
        <dsp:cNvPr id="0" name=""/>
        <dsp:cNvSpPr/>
      </dsp:nvSpPr>
      <dsp:spPr>
        <a:xfrm>
          <a:off x="4240318" y="2284733"/>
          <a:ext cx="1008712" cy="7435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smtClean="0"/>
            <a:t>Stage 4: clean the data</a:t>
          </a:r>
          <a:endParaRPr lang="en-US" sz="900" kern="1200" dirty="0"/>
        </a:p>
      </dsp:txBody>
      <dsp:txXfrm>
        <a:off x="4262095" y="2306510"/>
        <a:ext cx="965158" cy="699977"/>
      </dsp:txXfrm>
    </dsp:sp>
    <dsp:sp modelId="{466B0EA3-6E45-024C-97EC-BE059B67B80C}">
      <dsp:nvSpPr>
        <dsp:cNvPr id="0" name=""/>
        <dsp:cNvSpPr/>
      </dsp:nvSpPr>
      <dsp:spPr>
        <a:xfrm>
          <a:off x="5349902" y="2531419"/>
          <a:ext cx="213847" cy="25016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5349902" y="2581451"/>
        <a:ext cx="149693" cy="150096"/>
      </dsp:txXfrm>
    </dsp:sp>
    <dsp:sp modelId="{837AD9D5-4F87-2440-8006-4E3D08B6BEBE}">
      <dsp:nvSpPr>
        <dsp:cNvPr id="0" name=""/>
        <dsp:cNvSpPr/>
      </dsp:nvSpPr>
      <dsp:spPr>
        <a:xfrm>
          <a:off x="5652516" y="2284733"/>
          <a:ext cx="1008712" cy="7435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smtClean="0"/>
            <a:t>Stage 5: explore the data</a:t>
          </a:r>
          <a:br>
            <a:rPr lang="en-US" sz="900" b="0" kern="1200" dirty="0" smtClean="0"/>
          </a:br>
          <a:endParaRPr lang="en-US" sz="900" kern="1200" dirty="0"/>
        </a:p>
      </dsp:txBody>
      <dsp:txXfrm>
        <a:off x="5674293" y="2306510"/>
        <a:ext cx="965158" cy="699977"/>
      </dsp:txXfrm>
    </dsp:sp>
    <dsp:sp modelId="{0CC6783D-312D-EF49-95CF-8A97CE4162D0}">
      <dsp:nvSpPr>
        <dsp:cNvPr id="0" name=""/>
        <dsp:cNvSpPr/>
      </dsp:nvSpPr>
      <dsp:spPr>
        <a:xfrm>
          <a:off x="6762100" y="2531419"/>
          <a:ext cx="213847" cy="25016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6762100" y="2581451"/>
        <a:ext cx="149693" cy="150096"/>
      </dsp:txXfrm>
    </dsp:sp>
    <dsp:sp modelId="{FB022852-8091-9E48-9F6F-5F975BB17289}">
      <dsp:nvSpPr>
        <dsp:cNvPr id="0" name=""/>
        <dsp:cNvSpPr/>
      </dsp:nvSpPr>
      <dsp:spPr>
        <a:xfrm>
          <a:off x="7064714" y="2284733"/>
          <a:ext cx="1008712" cy="7435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smtClean="0"/>
            <a:t>Stage 6: statistical prediction and modelling of the data</a:t>
          </a:r>
          <a:endParaRPr lang="en-US" sz="900" kern="1200" dirty="0"/>
        </a:p>
      </dsp:txBody>
      <dsp:txXfrm>
        <a:off x="7086491" y="2306510"/>
        <a:ext cx="965158" cy="699977"/>
      </dsp:txXfrm>
    </dsp:sp>
    <dsp:sp modelId="{5CBC03D7-EA70-7E46-80E5-3022F920B196}">
      <dsp:nvSpPr>
        <dsp:cNvPr id="0" name=""/>
        <dsp:cNvSpPr/>
      </dsp:nvSpPr>
      <dsp:spPr>
        <a:xfrm>
          <a:off x="8174297" y="2531419"/>
          <a:ext cx="213847" cy="25016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8174297" y="2581451"/>
        <a:ext cx="149693" cy="150096"/>
      </dsp:txXfrm>
    </dsp:sp>
    <dsp:sp modelId="{99B28ED0-B3E8-B843-B2C3-BF446A03017C}">
      <dsp:nvSpPr>
        <dsp:cNvPr id="0" name=""/>
        <dsp:cNvSpPr/>
      </dsp:nvSpPr>
      <dsp:spPr>
        <a:xfrm>
          <a:off x="8476911" y="2284733"/>
          <a:ext cx="1008712" cy="7435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smtClean="0"/>
            <a:t>Stage 7: interpret the results </a:t>
          </a:r>
        </a:p>
      </dsp:txBody>
      <dsp:txXfrm>
        <a:off x="8498688" y="2306510"/>
        <a:ext cx="965158" cy="699977"/>
      </dsp:txXfrm>
    </dsp:sp>
    <dsp:sp modelId="{DCC1D9DB-A512-B348-8304-05FE778FC081}">
      <dsp:nvSpPr>
        <dsp:cNvPr id="0" name=""/>
        <dsp:cNvSpPr/>
      </dsp:nvSpPr>
      <dsp:spPr>
        <a:xfrm>
          <a:off x="9586495" y="2531419"/>
          <a:ext cx="213847" cy="25016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9586495" y="2581451"/>
        <a:ext cx="149693" cy="150096"/>
      </dsp:txXfrm>
    </dsp:sp>
    <dsp:sp modelId="{DF4F56CF-E31A-FB4D-980F-C40B99E51050}">
      <dsp:nvSpPr>
        <dsp:cNvPr id="0" name=""/>
        <dsp:cNvSpPr/>
      </dsp:nvSpPr>
      <dsp:spPr>
        <a:xfrm>
          <a:off x="9889109" y="2284733"/>
          <a:ext cx="1008712" cy="7435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smtClean="0"/>
            <a:t>communicate via report</a:t>
          </a:r>
        </a:p>
      </dsp:txBody>
      <dsp:txXfrm>
        <a:off x="9910886" y="2306510"/>
        <a:ext cx="965158" cy="6999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7B4289-1B3E-B543-9F2C-E63A91ECC624}">
      <dsp:nvSpPr>
        <dsp:cNvPr id="0" name=""/>
        <dsp:cNvSpPr/>
      </dsp:nvSpPr>
      <dsp:spPr>
        <a:xfrm rot="5400000">
          <a:off x="1723191" y="1095081"/>
          <a:ext cx="961719" cy="109488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E65C1F-8FE8-7443-BAAF-1D2D3738770C}">
      <dsp:nvSpPr>
        <dsp:cNvPr id="0" name=""/>
        <dsp:cNvSpPr/>
      </dsp:nvSpPr>
      <dsp:spPr>
        <a:xfrm>
          <a:off x="1468394" y="28996"/>
          <a:ext cx="1618969" cy="1133225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Sprint 1(week 1&amp;week 2)</a:t>
          </a:r>
          <a:endParaRPr lang="en-US" sz="2000" kern="1200" dirty="0"/>
        </a:p>
      </dsp:txBody>
      <dsp:txXfrm>
        <a:off x="1523723" y="84325"/>
        <a:ext cx="1508311" cy="1022567"/>
      </dsp:txXfrm>
    </dsp:sp>
    <dsp:sp modelId="{F5878E5C-BD9B-C545-9EEA-2A4694B538F5}">
      <dsp:nvSpPr>
        <dsp:cNvPr id="0" name=""/>
        <dsp:cNvSpPr/>
      </dsp:nvSpPr>
      <dsp:spPr>
        <a:xfrm>
          <a:off x="3087363" y="137074"/>
          <a:ext cx="1177483" cy="915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smtClean="0"/>
            <a:t>Project agreement </a:t>
          </a:r>
          <a:endParaRPr lang="en-US" sz="900" kern="1200" dirty="0"/>
        </a:p>
      </dsp:txBody>
      <dsp:txXfrm>
        <a:off x="3087363" y="137074"/>
        <a:ext cx="1177483" cy="915923"/>
      </dsp:txXfrm>
    </dsp:sp>
    <dsp:sp modelId="{76B98929-0BA0-504E-B41D-3BED673032D3}">
      <dsp:nvSpPr>
        <dsp:cNvPr id="0" name=""/>
        <dsp:cNvSpPr/>
      </dsp:nvSpPr>
      <dsp:spPr>
        <a:xfrm rot="5400000">
          <a:off x="3065489" y="2368067"/>
          <a:ext cx="961719" cy="109488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3541697-7034-594D-80DD-A6425000C544}">
      <dsp:nvSpPr>
        <dsp:cNvPr id="0" name=""/>
        <dsp:cNvSpPr/>
      </dsp:nvSpPr>
      <dsp:spPr>
        <a:xfrm>
          <a:off x="2810692" y="1301982"/>
          <a:ext cx="1618969" cy="1133225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Sprint 2(week 3 &amp; week 4)</a:t>
          </a:r>
          <a:endParaRPr lang="en-US" sz="2000" kern="1200" dirty="0"/>
        </a:p>
      </dsp:txBody>
      <dsp:txXfrm>
        <a:off x="2866021" y="1357311"/>
        <a:ext cx="1508311" cy="1022567"/>
      </dsp:txXfrm>
    </dsp:sp>
    <dsp:sp modelId="{DD61EF56-150F-C848-9331-19D31D98DED0}">
      <dsp:nvSpPr>
        <dsp:cNvPr id="0" name=""/>
        <dsp:cNvSpPr/>
      </dsp:nvSpPr>
      <dsp:spPr>
        <a:xfrm>
          <a:off x="4429661" y="1410061"/>
          <a:ext cx="1177483" cy="915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smtClean="0"/>
            <a:t>W3-project plan presentation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smtClean="0"/>
            <a:t>W4-project proposal</a:t>
          </a:r>
          <a:endParaRPr lang="en-US" sz="900" kern="1200" dirty="0"/>
        </a:p>
      </dsp:txBody>
      <dsp:txXfrm>
        <a:off x="4429661" y="1410061"/>
        <a:ext cx="1177483" cy="915923"/>
      </dsp:txXfrm>
    </dsp:sp>
    <dsp:sp modelId="{57B31258-82CD-3449-AF09-50A1B8C1C7B6}">
      <dsp:nvSpPr>
        <dsp:cNvPr id="0" name=""/>
        <dsp:cNvSpPr/>
      </dsp:nvSpPr>
      <dsp:spPr>
        <a:xfrm rot="5400000">
          <a:off x="4407786" y="3641054"/>
          <a:ext cx="961719" cy="109488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05F20DF-F51A-924B-A948-D74B04A5DA1D}">
      <dsp:nvSpPr>
        <dsp:cNvPr id="0" name=""/>
        <dsp:cNvSpPr/>
      </dsp:nvSpPr>
      <dsp:spPr>
        <a:xfrm>
          <a:off x="4152989" y="2574969"/>
          <a:ext cx="1618969" cy="1133225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Sprint 3(week 5 &amp; week 6)</a:t>
          </a:r>
          <a:endParaRPr lang="en-US" sz="2000" kern="1200" dirty="0"/>
        </a:p>
      </dsp:txBody>
      <dsp:txXfrm>
        <a:off x="4208318" y="2630298"/>
        <a:ext cx="1508311" cy="1022567"/>
      </dsp:txXfrm>
    </dsp:sp>
    <dsp:sp modelId="{B3B61436-0209-0548-B253-DC84E0F8FF75}">
      <dsp:nvSpPr>
        <dsp:cNvPr id="0" name=""/>
        <dsp:cNvSpPr/>
      </dsp:nvSpPr>
      <dsp:spPr>
        <a:xfrm>
          <a:off x="5771958" y="2683048"/>
          <a:ext cx="1177483" cy="915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smtClean="0"/>
            <a:t>W5-aquire the data and clean the data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 smtClean="0"/>
            <a:t>W6-explore the data and methods</a:t>
          </a:r>
          <a:endParaRPr lang="en-US" sz="900" kern="1200" dirty="0"/>
        </a:p>
      </dsp:txBody>
      <dsp:txXfrm>
        <a:off x="5771958" y="2683048"/>
        <a:ext cx="1177483" cy="915923"/>
      </dsp:txXfrm>
    </dsp:sp>
    <dsp:sp modelId="{F744A66B-690D-524E-A9F5-39A44790231D}">
      <dsp:nvSpPr>
        <dsp:cNvPr id="0" name=""/>
        <dsp:cNvSpPr/>
      </dsp:nvSpPr>
      <dsp:spPr>
        <a:xfrm>
          <a:off x="5495287" y="3847956"/>
          <a:ext cx="1618969" cy="1133225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sprint 4( (week 7 &amp; week 8)</a:t>
          </a:r>
          <a:endParaRPr lang="en-US" sz="2000" kern="1200" dirty="0"/>
        </a:p>
      </dsp:txBody>
      <dsp:txXfrm>
        <a:off x="5550616" y="3903285"/>
        <a:ext cx="1508311" cy="1022567"/>
      </dsp:txXfrm>
    </dsp:sp>
    <dsp:sp modelId="{822A7844-9074-064D-8ED2-653570572C36}">
      <dsp:nvSpPr>
        <dsp:cNvPr id="0" name=""/>
        <dsp:cNvSpPr/>
      </dsp:nvSpPr>
      <dsp:spPr>
        <a:xfrm>
          <a:off x="7114256" y="3956034"/>
          <a:ext cx="1177483" cy="915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smtClean="0"/>
            <a:t>W7- visualizing the dataset 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smtClean="0"/>
            <a:t>W8-statistical prediction</a:t>
          </a:r>
          <a:endParaRPr lang="en-US" sz="1100" kern="1200" dirty="0"/>
        </a:p>
      </dsp:txBody>
      <dsp:txXfrm>
        <a:off x="7114256" y="3956034"/>
        <a:ext cx="1177483" cy="9159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09DCD-840D-4D43-91ED-66C46A06D69E}" type="datetimeFigureOut">
              <a:rPr lang="en-US" smtClean="0"/>
              <a:t>8/11/17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BC921-86A6-0D46-B24F-6EF3CF921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57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BC921-86A6-0D46-B24F-6EF3CF9213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3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European Soccer </a:t>
            </a:r>
            <a:r>
              <a:rPr lang="en-US" dirty="0" smtClean="0">
                <a:effectLst/>
              </a:rPr>
              <a:t>Database: A </a:t>
            </a:r>
            <a:r>
              <a:rPr lang="en-AU" dirty="0" smtClean="0"/>
              <a:t> </a:t>
            </a:r>
            <a:r>
              <a:rPr lang="en-AU" dirty="0"/>
              <a:t>Data Analysis </a:t>
            </a:r>
            <a:r>
              <a:rPr lang="en-AU" dirty="0" smtClean="0"/>
              <a:t>Project (IFN701)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By: </a:t>
            </a:r>
            <a:r>
              <a:rPr lang="en-US" dirty="0" err="1" smtClean="0"/>
              <a:t>bhullar</a:t>
            </a:r>
            <a:r>
              <a:rPr lang="en-US" dirty="0" smtClean="0"/>
              <a:t>, </a:t>
            </a:r>
            <a:r>
              <a:rPr lang="en-US" dirty="0" err="1" smtClean="0"/>
              <a:t>harmandeep</a:t>
            </a:r>
            <a:r>
              <a:rPr lang="en-US" dirty="0" smtClean="0"/>
              <a:t> </a:t>
            </a:r>
            <a:r>
              <a:rPr lang="en-US" dirty="0" err="1" smtClean="0"/>
              <a:t>kaur</a:t>
            </a:r>
            <a:endParaRPr lang="en-US" dirty="0" smtClean="0"/>
          </a:p>
          <a:p>
            <a:pPr algn="r"/>
            <a:r>
              <a:rPr lang="en-US" dirty="0" smtClean="0"/>
              <a:t>Student Id : n9784098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19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373579"/>
          </a:xfrm>
        </p:spPr>
        <p:txBody>
          <a:bodyPr/>
          <a:lstStyle/>
          <a:p>
            <a:r>
              <a:rPr lang="en-US" dirty="0" err="1" smtClean="0"/>
              <a:t>refernceS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1413" y="1816925"/>
            <a:ext cx="86794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AU" dirty="0"/>
              <a:t>BS ISO 21500:2012: Guidance on project management (2012). British Standards Institute</a:t>
            </a:r>
          </a:p>
          <a:p>
            <a:pPr marL="285750" indent="-285750">
              <a:buFont typeface="Wingdings" charset="2"/>
              <a:buChar char="ü"/>
            </a:pPr>
            <a:r>
              <a:rPr lang="en-AU" dirty="0" err="1" smtClean="0"/>
              <a:t>Schedlbauer</a:t>
            </a:r>
            <a:r>
              <a:rPr lang="en-AU" dirty="0"/>
              <a:t>, M. (2011, February 22). Requirements Prioritization Strategies. Retrieved from https https://</a:t>
            </a:r>
            <a:r>
              <a:rPr lang="en-AU" dirty="0" err="1"/>
              <a:t>www.projecttimes.com</a:t>
            </a:r>
            <a:r>
              <a:rPr lang="en-AU" dirty="0"/>
              <a:t>/articles/requirements-prioritization-</a:t>
            </a:r>
            <a:r>
              <a:rPr lang="en-AU" dirty="0" err="1"/>
              <a:t>strategies.html</a:t>
            </a:r>
            <a:r>
              <a:rPr lang="en-AU" dirty="0"/>
              <a:t> </a:t>
            </a:r>
          </a:p>
          <a:p>
            <a:pPr marL="285750" indent="-285750">
              <a:buFont typeface="Wingdings" charset="2"/>
              <a:buChar char="ü"/>
            </a:pPr>
            <a:r>
              <a:rPr lang="en-AU" dirty="0"/>
              <a:t>V </a:t>
            </a:r>
            <a:r>
              <a:rPr lang="en-AU" dirty="0" err="1"/>
              <a:t>Dhar</a:t>
            </a:r>
            <a:r>
              <a:rPr lang="en-AU" dirty="0"/>
              <a:t>, Data Science and Prediction, Communications of the ACM, </a:t>
            </a:r>
            <a:r>
              <a:rPr lang="en-AU" dirty="0" err="1"/>
              <a:t>vol</a:t>
            </a:r>
            <a:r>
              <a:rPr lang="en-AU" dirty="0"/>
              <a:t> 56, No 12, December 2013</a:t>
            </a:r>
            <a:r>
              <a:rPr lang="en-AU" dirty="0" smtClean="0"/>
              <a:t>.</a:t>
            </a:r>
          </a:p>
          <a:p>
            <a:pPr marL="285750" indent="-285750">
              <a:buFont typeface="Wingdings" charset="2"/>
              <a:buChar char="ü"/>
            </a:pPr>
            <a:r>
              <a:rPr lang="en-AU" dirty="0"/>
              <a:t>C.-H. Kang, J.-R. Hwang, and K.-J. Li. Trajectory analysis for soccer players. In </a:t>
            </a:r>
            <a:r>
              <a:rPr lang="en-AU" i="1" dirty="0"/>
              <a:t>Data Mining Workshops, 2006. ICDM Workshops 2006. Sixth IEEE International Conference on</a:t>
            </a:r>
            <a:r>
              <a:rPr lang="en-AU" dirty="0"/>
              <a:t>, pages 377–381. IEEE, 2006. </a:t>
            </a:r>
            <a:endParaRPr lang="en-AU" dirty="0" smtClean="0"/>
          </a:p>
          <a:p>
            <a:pPr marL="285750" indent="-285750">
              <a:buFont typeface="Wingdings" charset="2"/>
              <a:buChar char="ü"/>
            </a:pPr>
            <a:r>
              <a:rPr lang="en-AU" dirty="0"/>
              <a:t>Tobias </a:t>
            </a:r>
            <a:r>
              <a:rPr lang="en-AU" dirty="0" err="1"/>
              <a:t>Schreck</a:t>
            </a:r>
            <a:r>
              <a:rPr lang="en-AU" dirty="0"/>
              <a:t>, </a:t>
            </a:r>
            <a:r>
              <a:rPr lang="en-AU" i="1" dirty="0"/>
              <a:t>Member, IEEE</a:t>
            </a:r>
            <a:r>
              <a:rPr lang="en-AU" dirty="0"/>
              <a:t>, Daniel A. </a:t>
            </a:r>
            <a:r>
              <a:rPr lang="en-AU" dirty="0" err="1"/>
              <a:t>Keim</a:t>
            </a:r>
            <a:r>
              <a:rPr lang="en-AU" dirty="0"/>
              <a:t>, </a:t>
            </a:r>
            <a:r>
              <a:rPr lang="en-AU" i="1" dirty="0"/>
              <a:t>Member, IEEE</a:t>
            </a:r>
            <a:r>
              <a:rPr lang="en-AU" dirty="0"/>
              <a:t>, and Oliver </a:t>
            </a:r>
            <a:r>
              <a:rPr lang="en-AU" dirty="0" err="1" smtClean="0"/>
              <a:t>Deussen</a:t>
            </a:r>
            <a:r>
              <a:rPr lang="en-AU" dirty="0" smtClean="0"/>
              <a:t>. Feature-Driven </a:t>
            </a:r>
            <a:r>
              <a:rPr lang="en-AU" dirty="0"/>
              <a:t>Visual Analytics of Soccer </a:t>
            </a:r>
            <a:r>
              <a:rPr lang="en-AU" dirty="0" smtClean="0"/>
              <a:t>Data.</a:t>
            </a:r>
            <a:endParaRPr lang="en-AU" dirty="0"/>
          </a:p>
          <a:p>
            <a:pPr marL="285750" indent="-285750">
              <a:buFont typeface="Wingdings" charset="2"/>
              <a:buChar char="ü"/>
            </a:pPr>
            <a:endParaRPr lang="en-A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89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385455"/>
          </a:xfrm>
        </p:spPr>
        <p:txBody>
          <a:bodyPr/>
          <a:lstStyle/>
          <a:p>
            <a:r>
              <a:rPr lang="en-US" smtClean="0"/>
              <a:t>Project overview: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41413" y="1828800"/>
            <a:ext cx="951075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Core idea and Project Scope:</a:t>
            </a:r>
          </a:p>
          <a:p>
            <a:pPr marL="285750" indent="-285750">
              <a:buFont typeface="Wingdings" charset="2"/>
              <a:buChar char="Ø"/>
            </a:pPr>
            <a:r>
              <a:rPr lang="en-AU" dirty="0"/>
              <a:t>A </a:t>
            </a:r>
            <a:r>
              <a:rPr lang="en-AU" dirty="0" err="1"/>
              <a:t>Kaggle</a:t>
            </a:r>
            <a:r>
              <a:rPr lang="en-AU" dirty="0"/>
              <a:t> challenge dataset to produce interesting insights by visualising and analysing the European soccer matches dataset.</a:t>
            </a:r>
          </a:p>
          <a:p>
            <a:pPr marL="285750" indent="-285750">
              <a:buFont typeface="Wingdings" charset="2"/>
              <a:buChar char="Ø"/>
            </a:pPr>
            <a:r>
              <a:rPr lang="en-AU" dirty="0"/>
              <a:t>This exciting dataset is about more than 25,000 matches, 10,000+ players from 11 European Countries with their lead championship from seasons 2008 to 2016.</a:t>
            </a:r>
          </a:p>
          <a:p>
            <a:pPr marL="285750" indent="-285750">
              <a:buFont typeface="Wingdings" charset="2"/>
              <a:buChar char="Ø"/>
            </a:pPr>
            <a:r>
              <a:rPr lang="en-AU" dirty="0"/>
              <a:t> I am particularly interested in players </a:t>
            </a:r>
            <a:r>
              <a:rPr lang="en-AU" dirty="0" smtClean="0"/>
              <a:t>attributes and teams </a:t>
            </a:r>
            <a:r>
              <a:rPr lang="en-AU" dirty="0"/>
              <a:t>as I want to analyse and compare the characteristics/features of best players and their performance of top 10 players in their home country versus away country.</a:t>
            </a:r>
          </a:p>
          <a:p>
            <a:pPr fontAlgn="base"/>
            <a:r>
              <a:rPr lang="en-AU" b="1" dirty="0"/>
              <a:t>Deliverables:</a:t>
            </a:r>
          </a:p>
          <a:p>
            <a:pPr marL="285750" indent="-285750" fontAlgn="base">
              <a:buFont typeface="Wingdings" charset="2"/>
              <a:buChar char="ü"/>
            </a:pPr>
            <a:r>
              <a:rPr lang="en-AU" dirty="0"/>
              <a:t>CSV and SQLite file/dataset</a:t>
            </a:r>
          </a:p>
          <a:p>
            <a:pPr marL="285750" indent="-285750" fontAlgn="base">
              <a:buFont typeface="Wingdings" charset="2"/>
              <a:buChar char="ü"/>
            </a:pPr>
            <a:r>
              <a:rPr lang="en-AU" dirty="0"/>
              <a:t>R markdown file</a:t>
            </a:r>
          </a:p>
          <a:p>
            <a:pPr marL="285750" indent="-285750" fontAlgn="base">
              <a:buFont typeface="Wingdings" charset="2"/>
              <a:buChar char="ü"/>
            </a:pPr>
            <a:r>
              <a:rPr lang="en-AU" dirty="0"/>
              <a:t>Project report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6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516083"/>
          </a:xfrm>
        </p:spPr>
        <p:txBody>
          <a:bodyPr/>
          <a:lstStyle/>
          <a:p>
            <a:r>
              <a:rPr lang="en-US" dirty="0" smtClean="0"/>
              <a:t>Problem Space and Motivation: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1413" y="2030681"/>
            <a:ext cx="8738857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2000" dirty="0" err="1" smtClean="0"/>
              <a:t>Kaggle</a:t>
            </a:r>
            <a:r>
              <a:rPr lang="en-US" sz="2000" dirty="0" smtClean="0"/>
              <a:t> challenge and very exciting dataset to explore and produce interesting insights about </a:t>
            </a:r>
            <a:r>
              <a:rPr lang="en-US" sz="2000" dirty="0"/>
              <a:t>E</a:t>
            </a:r>
            <a:r>
              <a:rPr lang="en-US" sz="2000" dirty="0" smtClean="0"/>
              <a:t>uropean soccer matches and players.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000" dirty="0" smtClean="0"/>
              <a:t>Its always very hard to predict the soccer match results and its not obvious like best team always win or team with top/best players is a best team.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000" dirty="0" smtClean="0"/>
              <a:t>So, what kind of factors affects the match results like best/top players in team/home or away country match/ characteristics of players etc. 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000" dirty="0" smtClean="0"/>
              <a:t>In this project, I want to develop a model to predict the performance of players and results of matches by analyzing the characteristics of players and other factors which affects the results of match.</a:t>
            </a:r>
          </a:p>
          <a:p>
            <a:pPr marL="285750" indent="-285750">
              <a:buFont typeface="Wingdings" charset="2"/>
              <a:buChar char="Ø"/>
            </a:pPr>
            <a:endParaRPr lang="en-US" dirty="0" smtClean="0"/>
          </a:p>
          <a:p>
            <a:pPr marL="285750" indent="-285750"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3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Anticipated significance: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1413" y="2054432"/>
            <a:ext cx="91307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2400" dirty="0" smtClean="0"/>
              <a:t>Nowadays many professional </a:t>
            </a:r>
            <a:r>
              <a:rPr lang="en-US" sz="2400" dirty="0"/>
              <a:t>betting agencies are making a lot of </a:t>
            </a:r>
            <a:r>
              <a:rPr lang="en-US" sz="2400" dirty="0" smtClean="0"/>
              <a:t>money by predicting </a:t>
            </a:r>
            <a:r>
              <a:rPr lang="en-US" sz="2400" dirty="0"/>
              <a:t>match results. </a:t>
            </a:r>
            <a:r>
              <a:rPr lang="en-US" sz="2400" dirty="0" smtClean="0"/>
              <a:t>So, it means betting </a:t>
            </a:r>
            <a:r>
              <a:rPr lang="en-US" sz="2400" dirty="0"/>
              <a:t>odds are calculated </a:t>
            </a:r>
            <a:r>
              <a:rPr lang="en-US" sz="2400" dirty="0" smtClean="0"/>
              <a:t>to increase the  </a:t>
            </a:r>
            <a:r>
              <a:rPr lang="en-US" sz="2400" dirty="0"/>
              <a:t>profits and minimize their </a:t>
            </a:r>
            <a:r>
              <a:rPr lang="en-US" sz="2400" dirty="0" smtClean="0"/>
              <a:t>risks(wrong predictions).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400" dirty="0" smtClean="0"/>
              <a:t>I want to analyze the factors that affect the results of matches and performance of players for example location of match characteristics of players/team mates/best players etc.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2400" dirty="0" smtClean="0"/>
              <a:t>Moreover its already known that the top 20/ best players from season 2008 to 2016. so, it can be significant to create a model to predict results by using existing knowledge.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545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80457"/>
          </a:xfrm>
        </p:spPr>
        <p:txBody>
          <a:bodyPr/>
          <a:lstStyle/>
          <a:p>
            <a:r>
              <a:rPr lang="en-US" smtClean="0"/>
              <a:t>Project methodology </a:t>
            </a:r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93650069"/>
              </p:ext>
            </p:extLst>
          </p:nvPr>
        </p:nvGraphicFramePr>
        <p:xfrm>
          <a:off x="938151" y="719666"/>
          <a:ext cx="10901548" cy="5312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717964"/>
          </a:xfrm>
        </p:spPr>
        <p:txBody>
          <a:bodyPr/>
          <a:lstStyle/>
          <a:p>
            <a:r>
              <a:rPr lang="en-US" dirty="0" smtClean="0"/>
              <a:t>Project management approach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1413" y="1935677"/>
            <a:ext cx="852510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AU" sz="2400" b="1" dirty="0" smtClean="0"/>
              <a:t>scrum</a:t>
            </a:r>
            <a:r>
              <a:rPr lang="en-AU" sz="2400" dirty="0" smtClean="0"/>
              <a:t> </a:t>
            </a:r>
            <a:r>
              <a:rPr lang="en-AU" sz="2400" dirty="0"/>
              <a:t>project </a:t>
            </a:r>
            <a:r>
              <a:rPr lang="en-AU" sz="2400" dirty="0" smtClean="0"/>
              <a:t>management best for development project(complex solution and complex environment)</a:t>
            </a:r>
            <a:endParaRPr lang="en-AU" sz="2400" dirty="0"/>
          </a:p>
          <a:p>
            <a:pPr marL="285750" indent="-285750">
              <a:buFont typeface="Wingdings" charset="2"/>
              <a:buChar char="Ø"/>
            </a:pPr>
            <a:r>
              <a:rPr lang="en-AU" sz="2400" dirty="0" smtClean="0"/>
              <a:t>Best for delivering </a:t>
            </a:r>
            <a:r>
              <a:rPr lang="en-AU" sz="2400" dirty="0"/>
              <a:t>the </a:t>
            </a:r>
            <a:r>
              <a:rPr lang="en-AU" sz="2400" b="1" dirty="0"/>
              <a:t>solution </a:t>
            </a:r>
            <a:r>
              <a:rPr lang="en-AU" sz="2400" b="1" dirty="0" smtClean="0"/>
              <a:t>as increments deliverable </a:t>
            </a:r>
            <a:r>
              <a:rPr lang="en-AU" sz="2400" b="1" dirty="0"/>
              <a:t>parts</a:t>
            </a:r>
          </a:p>
          <a:p>
            <a:pPr marL="285750" indent="-285750">
              <a:buFont typeface="Wingdings" charset="2"/>
              <a:buChar char="Ø"/>
            </a:pPr>
            <a:r>
              <a:rPr lang="en-AU" sz="2400" b="1" dirty="0" err="1"/>
              <a:t>Timeboxes</a:t>
            </a:r>
            <a:r>
              <a:rPr lang="en-AU" sz="2400" dirty="0"/>
              <a:t> </a:t>
            </a:r>
            <a:r>
              <a:rPr lang="en-AU" sz="2400" dirty="0" smtClean="0"/>
              <a:t>are used </a:t>
            </a:r>
            <a:r>
              <a:rPr lang="en-AU" sz="2400" dirty="0"/>
              <a:t>to </a:t>
            </a:r>
            <a:r>
              <a:rPr lang="en-AU" sz="2400" b="1" dirty="0"/>
              <a:t>develop the solution incrementally</a:t>
            </a:r>
          </a:p>
          <a:p>
            <a:pPr marL="285750" indent="-285750">
              <a:buFont typeface="Wingdings" charset="2"/>
              <a:buChar char="Ø"/>
            </a:pPr>
            <a:r>
              <a:rPr lang="en-AU" sz="2400" dirty="0"/>
              <a:t>Aids in </a:t>
            </a:r>
            <a:r>
              <a:rPr lang="en-AU" sz="2400" b="1" dirty="0"/>
              <a:t>prioritising the scope of project </a:t>
            </a:r>
            <a:r>
              <a:rPr lang="en-AU" sz="2400" dirty="0"/>
              <a:t> in terms of Must have, should have, could have</a:t>
            </a:r>
            <a:endParaRPr lang="en-AU" sz="2400" b="1" dirty="0"/>
          </a:p>
          <a:p>
            <a:pPr marL="285750" indent="-285750">
              <a:buFont typeface="Wingdings" charset="2"/>
              <a:buChar char="Ø"/>
            </a:pPr>
            <a:r>
              <a:rPr lang="en-AU" sz="2400" dirty="0"/>
              <a:t>The project </a:t>
            </a:r>
            <a:r>
              <a:rPr lang="en-AU" sz="2400" dirty="0" smtClean="0"/>
              <a:t>methodology</a:t>
            </a:r>
            <a:r>
              <a:rPr lang="en-AU" sz="2400" b="1" dirty="0" smtClean="0"/>
              <a:t> is best fit to deliver the project on the time.</a:t>
            </a:r>
            <a:endParaRPr lang="en-AU" sz="2400" dirty="0"/>
          </a:p>
          <a:p>
            <a:pPr marL="285750" indent="-285750">
              <a:buFont typeface="Wingdings" charset="2"/>
              <a:buChar char="Ø"/>
            </a:pPr>
            <a:r>
              <a:rPr lang="en-AU" sz="2400" dirty="0" smtClean="0"/>
              <a:t>Project backlog makes the things clear, understandable and easy.</a:t>
            </a:r>
            <a:endParaRPr lang="en-AU" sz="24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6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480" y="149431"/>
            <a:ext cx="9905998" cy="1905000"/>
          </a:xfrm>
        </p:spPr>
        <p:txBody>
          <a:bodyPr/>
          <a:lstStyle/>
          <a:p>
            <a:r>
              <a:rPr lang="en-US" dirty="0" smtClean="0"/>
              <a:t>Project plan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64620010"/>
              </p:ext>
            </p:extLst>
          </p:nvPr>
        </p:nvGraphicFramePr>
        <p:xfrm>
          <a:off x="1141411" y="1686296"/>
          <a:ext cx="9760135" cy="50101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95855" y="1353787"/>
            <a:ext cx="29925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Meeting with supervisor </a:t>
            </a:r>
            <a:r>
              <a:rPr lang="mr-IN" dirty="0"/>
              <a:t>–</a:t>
            </a:r>
            <a:r>
              <a:rPr lang="en-US" dirty="0"/>
              <a:t>once in a </a:t>
            </a:r>
            <a:r>
              <a:rPr lang="en-US" dirty="0" smtClean="0"/>
              <a:t>every week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29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78577"/>
          </a:xfrm>
        </p:spPr>
        <p:txBody>
          <a:bodyPr/>
          <a:lstStyle/>
          <a:p>
            <a:r>
              <a:rPr lang="en-US" dirty="0" err="1" smtClean="0"/>
              <a:t>Contd</a:t>
            </a:r>
            <a:r>
              <a:rPr lang="mr-IN" dirty="0" smtClean="0"/>
              <a:t>…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903952" y="1692197"/>
            <a:ext cx="1618969" cy="1133225"/>
            <a:chOff x="1468394" y="28996"/>
            <a:chExt cx="1618969" cy="1133225"/>
          </a:xfrm>
        </p:grpSpPr>
        <p:sp>
          <p:nvSpPr>
            <p:cNvPr id="26" name="Rounded Rectangle 25"/>
            <p:cNvSpPr/>
            <p:nvPr/>
          </p:nvSpPr>
          <p:spPr>
            <a:xfrm>
              <a:off x="1468394" y="28996"/>
              <a:ext cx="1618969" cy="1133225"/>
            </a:xfrm>
            <a:prstGeom prst="roundRect">
              <a:avLst>
                <a:gd name="adj" fmla="val 1667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1523723" y="84325"/>
              <a:ext cx="1508311" cy="10225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Sprint </a:t>
              </a:r>
              <a:r>
                <a:rPr lang="en-US" sz="2000" kern="1200" dirty="0" smtClean="0"/>
                <a:t>5(week </a:t>
              </a:r>
              <a:r>
                <a:rPr lang="en-US" sz="2000" dirty="0"/>
                <a:t>9</a:t>
              </a:r>
              <a:r>
                <a:rPr lang="en-US" sz="2000" kern="1200" dirty="0" smtClean="0"/>
                <a:t>&amp;week </a:t>
              </a:r>
              <a:r>
                <a:rPr lang="en-US" sz="2000" dirty="0" smtClean="0"/>
                <a:t>10</a:t>
              </a:r>
              <a:r>
                <a:rPr lang="en-US" sz="2000" kern="1200" dirty="0" smtClean="0"/>
                <a:t>)</a:t>
              </a:r>
              <a:endParaRPr lang="en-US" sz="2000" kern="12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22921" y="1800275"/>
            <a:ext cx="1177483" cy="915923"/>
            <a:chOff x="3087363" y="137074"/>
            <a:chExt cx="1177483" cy="915923"/>
          </a:xfrm>
        </p:grpSpPr>
        <p:sp>
          <p:nvSpPr>
            <p:cNvPr id="24" name="Rectangle 23"/>
            <p:cNvSpPr/>
            <p:nvPr/>
          </p:nvSpPr>
          <p:spPr>
            <a:xfrm>
              <a:off x="3087363" y="137074"/>
              <a:ext cx="1177483" cy="91592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3087363" y="137074"/>
              <a:ext cx="1177483" cy="9159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000" dirty="0" smtClean="0"/>
                <a:t>W9 register for project presentation and side by work on prediction modelling</a:t>
              </a:r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000" kern="1200" dirty="0" smtClean="0"/>
                <a:t>W10-break </a:t>
              </a:r>
              <a:endParaRPr lang="en-US" sz="1000" kern="12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246250" y="2965183"/>
            <a:ext cx="1618969" cy="1133225"/>
            <a:chOff x="2810692" y="1301982"/>
            <a:chExt cx="1618969" cy="1133225"/>
          </a:xfrm>
        </p:grpSpPr>
        <p:sp>
          <p:nvSpPr>
            <p:cNvPr id="22" name="Rounded Rectangle 21"/>
            <p:cNvSpPr/>
            <p:nvPr/>
          </p:nvSpPr>
          <p:spPr>
            <a:xfrm>
              <a:off x="2810692" y="1301982"/>
              <a:ext cx="1618969" cy="1133225"/>
            </a:xfrm>
            <a:prstGeom prst="roundRect">
              <a:avLst>
                <a:gd name="adj" fmla="val 1667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ounded Rectangle 8"/>
            <p:cNvSpPr/>
            <p:nvPr/>
          </p:nvSpPr>
          <p:spPr>
            <a:xfrm>
              <a:off x="2866021" y="1357311"/>
              <a:ext cx="1508311" cy="10225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Sprint </a:t>
              </a:r>
              <a:r>
                <a:rPr lang="en-US" sz="2000" kern="1200" dirty="0" smtClean="0"/>
                <a:t>6(week </a:t>
              </a:r>
              <a:r>
                <a:rPr lang="en-US" sz="2000" dirty="0" smtClean="0"/>
                <a:t>11</a:t>
              </a:r>
              <a:r>
                <a:rPr lang="en-US" sz="2000" kern="1200" dirty="0" smtClean="0"/>
                <a:t> </a:t>
              </a:r>
              <a:r>
                <a:rPr lang="en-US" sz="2000" kern="1200" dirty="0" smtClean="0"/>
                <a:t>&amp; week </a:t>
              </a:r>
              <a:r>
                <a:rPr lang="en-US" sz="2000" kern="1200" dirty="0" smtClean="0"/>
                <a:t>12)</a:t>
              </a:r>
              <a:endParaRPr lang="en-US" sz="2000" kern="12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865219" y="3073262"/>
            <a:ext cx="1177483" cy="915923"/>
            <a:chOff x="4429661" y="1410061"/>
            <a:chExt cx="1177483" cy="915923"/>
          </a:xfrm>
        </p:grpSpPr>
        <p:sp>
          <p:nvSpPr>
            <p:cNvPr id="20" name="Rectangle 19"/>
            <p:cNvSpPr/>
            <p:nvPr/>
          </p:nvSpPr>
          <p:spPr>
            <a:xfrm>
              <a:off x="4429661" y="1410061"/>
              <a:ext cx="1177483" cy="91592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4429661" y="1410061"/>
              <a:ext cx="1177483" cy="9159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000" kern="1200" dirty="0" smtClean="0"/>
                <a:t>W11-prediction and modelling of data</a:t>
              </a:r>
              <a:endParaRPr lang="en-US" sz="1000" kern="1200" dirty="0"/>
            </a:p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000" kern="1200" dirty="0" smtClean="0"/>
                <a:t>W12-project presentation</a:t>
              </a:r>
              <a:endParaRPr lang="en-US" sz="1000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588547" y="4238170"/>
            <a:ext cx="1618969" cy="1133225"/>
            <a:chOff x="4152989" y="2574969"/>
            <a:chExt cx="1618969" cy="1133225"/>
          </a:xfrm>
        </p:grpSpPr>
        <p:sp>
          <p:nvSpPr>
            <p:cNvPr id="18" name="Rounded Rectangle 17"/>
            <p:cNvSpPr/>
            <p:nvPr/>
          </p:nvSpPr>
          <p:spPr>
            <a:xfrm>
              <a:off x="4152989" y="2574969"/>
              <a:ext cx="1618969" cy="1133225"/>
            </a:xfrm>
            <a:prstGeom prst="roundRect">
              <a:avLst>
                <a:gd name="adj" fmla="val 1667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ounded Rectangle 12"/>
            <p:cNvSpPr/>
            <p:nvPr/>
          </p:nvSpPr>
          <p:spPr>
            <a:xfrm>
              <a:off x="4208318" y="2630298"/>
              <a:ext cx="1508311" cy="10225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smtClean="0"/>
                <a:t>Sprint </a:t>
              </a:r>
              <a:r>
                <a:rPr lang="en-US" sz="2000" dirty="0"/>
                <a:t>7</a:t>
              </a:r>
              <a:r>
                <a:rPr lang="en-US" sz="2000" kern="1200" dirty="0" smtClean="0"/>
                <a:t>(week </a:t>
              </a:r>
              <a:r>
                <a:rPr lang="en-US" sz="2000" dirty="0" smtClean="0"/>
                <a:t>13</a:t>
              </a:r>
              <a:r>
                <a:rPr lang="en-US" sz="2000" kern="1200" dirty="0" smtClean="0"/>
                <a:t> </a:t>
              </a:r>
              <a:r>
                <a:rPr lang="en-US" sz="2000" kern="1200" dirty="0" smtClean="0"/>
                <a:t>&amp; week </a:t>
              </a:r>
              <a:r>
                <a:rPr lang="en-US" sz="2000" kern="1200" dirty="0" smtClean="0"/>
                <a:t>14)</a:t>
              </a:r>
              <a:endParaRPr lang="en-US" sz="2000" kern="1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207516" y="4346249"/>
            <a:ext cx="1177483" cy="915923"/>
            <a:chOff x="5771958" y="2683048"/>
            <a:chExt cx="1177483" cy="915923"/>
          </a:xfrm>
        </p:grpSpPr>
        <p:sp>
          <p:nvSpPr>
            <p:cNvPr id="16" name="Rectangle 15"/>
            <p:cNvSpPr/>
            <p:nvPr/>
          </p:nvSpPr>
          <p:spPr>
            <a:xfrm>
              <a:off x="5771958" y="2683048"/>
              <a:ext cx="1177483" cy="91592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Rectangle 16"/>
            <p:cNvSpPr/>
            <p:nvPr/>
          </p:nvSpPr>
          <p:spPr>
            <a:xfrm>
              <a:off x="5771958" y="2683048"/>
              <a:ext cx="1177483" cy="9159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9530" tIns="49530" rIns="49530" bIns="49530" numCol="1" spcCol="1270" anchor="ctr" anchorCtr="0">
              <a:noAutofit/>
            </a:bodyPr>
            <a:lstStyle/>
            <a:p>
              <a:pPr marL="57150" lvl="1" indent="-57150" algn="l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000" dirty="0" smtClean="0"/>
                <a:t>Final submission(final report)</a:t>
              </a:r>
              <a:endParaRPr lang="en-US" sz="1000" kern="1200" dirty="0"/>
            </a:p>
          </p:txBody>
        </p:sp>
      </p:grpSp>
      <p:sp>
        <p:nvSpPr>
          <p:cNvPr id="29" name="Bent-Up Arrow 28"/>
          <p:cNvSpPr/>
          <p:nvPr/>
        </p:nvSpPr>
        <p:spPr>
          <a:xfrm rot="5400000">
            <a:off x="2273278" y="2703511"/>
            <a:ext cx="961719" cy="1094883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0" name="Bent-Up Arrow 29"/>
          <p:cNvSpPr/>
          <p:nvPr/>
        </p:nvSpPr>
        <p:spPr>
          <a:xfrm rot="5400000">
            <a:off x="3651089" y="4087155"/>
            <a:ext cx="961719" cy="1094883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1" name="TextBox 30"/>
          <p:cNvSpPr txBox="1"/>
          <p:nvPr/>
        </p:nvSpPr>
        <p:spPr>
          <a:xfrm>
            <a:off x="7837714" y="1294410"/>
            <a:ext cx="2980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Meeting with supervisor </a:t>
            </a:r>
            <a:r>
              <a:rPr lang="mr-IN" dirty="0" smtClean="0"/>
              <a:t>–</a:t>
            </a:r>
            <a:r>
              <a:rPr lang="en-US" dirty="0" smtClean="0"/>
              <a:t>once in a every 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70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294410"/>
          </a:xfrm>
        </p:spPr>
        <p:txBody>
          <a:bodyPr/>
          <a:lstStyle/>
          <a:p>
            <a:r>
              <a:rPr lang="en-US" dirty="0" smtClean="0"/>
              <a:t>Risks and mitigation steps: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252229"/>
              </p:ext>
            </p:extLst>
          </p:nvPr>
        </p:nvGraphicFramePr>
        <p:xfrm>
          <a:off x="1034535" y="1294410"/>
          <a:ext cx="9178245" cy="5252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9415"/>
                <a:gridCol w="3059415"/>
                <a:gridCol w="3059415"/>
              </a:tblGrid>
              <a:tr h="916604">
                <a:tc>
                  <a:txBody>
                    <a:bodyPr/>
                    <a:lstStyle/>
                    <a:p>
                      <a:r>
                        <a:rPr lang="en-US" dirty="0" smtClean="0"/>
                        <a:t>Risk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Risk</a:t>
                      </a:r>
                      <a:r>
                        <a:rPr lang="en-US" baseline="0" dirty="0" smtClean="0"/>
                        <a:t> 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Mitigation step</a:t>
                      </a:r>
                      <a:endParaRPr lang="en-US" dirty="0"/>
                    </a:p>
                  </a:txBody>
                  <a:tcPr/>
                </a:tc>
              </a:tr>
              <a:tr h="1199100"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Lack of availability</a:t>
                      </a:r>
                      <a:r>
                        <a:rPr lang="en-US" baseline="0" dirty="0" smtClean="0"/>
                        <a:t> of supervisor due to emergency condition or busy schedule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Set a schedule</a:t>
                      </a:r>
                      <a:r>
                        <a:rPr lang="en-US" baseline="0" dirty="0" smtClean="0"/>
                        <a:t> for weekly meeting.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Direct communication over slack.</a:t>
                      </a:r>
                      <a:endParaRPr lang="en-US" dirty="0"/>
                    </a:p>
                  </a:txBody>
                  <a:tcPr/>
                </a:tc>
              </a:tr>
              <a:tr h="1080840"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Solution</a:t>
                      </a:r>
                      <a:r>
                        <a:rPr lang="en-US" baseline="0" dirty="0" smtClean="0"/>
                        <a:t> does not meet requirements</a:t>
                      </a:r>
                      <a:r>
                        <a:rPr lang="en-US" dirty="0" smtClean="0"/>
                        <a:t>/unexpected</a:t>
                      </a:r>
                      <a:r>
                        <a:rPr lang="en-US" baseline="0" dirty="0" smtClean="0"/>
                        <a:t> solution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 Continuous incremental delivery of solutions and weekly feedback</a:t>
                      </a:r>
                      <a:r>
                        <a:rPr lang="en-US" baseline="0" dirty="0" smtClean="0"/>
                        <a:t> from supervisor</a:t>
                      </a:r>
                      <a:endParaRPr lang="en-US" dirty="0"/>
                    </a:p>
                  </a:txBody>
                  <a:tcPr/>
                </a:tc>
              </a:tr>
              <a:tr h="974269"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Missing data</a:t>
                      </a:r>
                      <a:r>
                        <a:rPr lang="en-US" baseline="0" dirty="0" smtClean="0"/>
                        <a:t> points of interest or noisy data or error prone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en-US" baseline="0" dirty="0" smtClean="0"/>
                        <a:t> Techniques like binning, normalizing, filling missing values etc.</a:t>
                      </a:r>
                      <a:endParaRPr lang="en-US" dirty="0"/>
                    </a:p>
                  </a:txBody>
                  <a:tcPr/>
                </a:tc>
              </a:tr>
              <a:tr h="974269"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Project does</a:t>
                      </a:r>
                      <a:r>
                        <a:rPr lang="en-US" baseline="0" dirty="0" smtClean="0"/>
                        <a:t> not meet deadlines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Follow</a:t>
                      </a:r>
                      <a:r>
                        <a:rPr lang="en-US" baseline="0" dirty="0" smtClean="0"/>
                        <a:t> project plan and keep few days in fortnight reserved for risk handling.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606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178</TotalTime>
  <Words>819</Words>
  <Application>Microsoft Macintosh PowerPoint</Application>
  <PresentationFormat>Widescreen</PresentationFormat>
  <Paragraphs>84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Century Gothic</vt:lpstr>
      <vt:lpstr>Mangal</vt:lpstr>
      <vt:lpstr>Wingdings</vt:lpstr>
      <vt:lpstr>Arial</vt:lpstr>
      <vt:lpstr>Mesh</vt:lpstr>
      <vt:lpstr>European Soccer Database: A  Data Analysis Project (IFN701)</vt:lpstr>
      <vt:lpstr>Project overview:</vt:lpstr>
      <vt:lpstr>Problem Space and Motivation: </vt:lpstr>
      <vt:lpstr>Anticipated significance:</vt:lpstr>
      <vt:lpstr>Project methodology </vt:lpstr>
      <vt:lpstr>Project management approach</vt:lpstr>
      <vt:lpstr>Project plan</vt:lpstr>
      <vt:lpstr>Contd…</vt:lpstr>
      <vt:lpstr>Risks and mitigation steps:</vt:lpstr>
      <vt:lpstr>refernceS: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European Soccer Database: A  Data Analysis Project (IFN701)</dc:title>
  <dc:creator>Harmandeep Kaur Bhullar</dc:creator>
  <cp:lastModifiedBy>Harmandeep Kaur Bhullar</cp:lastModifiedBy>
  <cp:revision>19</cp:revision>
  <dcterms:created xsi:type="dcterms:W3CDTF">2017-08-10T12:02:30Z</dcterms:created>
  <dcterms:modified xsi:type="dcterms:W3CDTF">2017-08-10T15:00:31Z</dcterms:modified>
</cp:coreProperties>
</file>