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9" r:id="rId5"/>
    <p:sldId id="268" r:id="rId6"/>
    <p:sldId id="265" r:id="rId7"/>
    <p:sldId id="272" r:id="rId8"/>
    <p:sldId id="264" r:id="rId9"/>
    <p:sldId id="267" r:id="rId10"/>
    <p:sldId id="266" r:id="rId11"/>
    <p:sldId id="270" r:id="rId12"/>
    <p:sldId id="271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D1"/>
    <a:srgbClr val="FF8C00"/>
    <a:srgbClr val="F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CED1"/>
                </a:solidFill>
                <a:latin typeface="The Bold Font" pitchFamily="2" charset="0"/>
              </a:rPr>
              <a:t>OLIVER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OLIVER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69-4DAF-B441-DFC93C5058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69-4DAF-B441-DFC93C5058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69-4DAF-B441-DFC93C5058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069-4DAF-B441-DFC93C5058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069-4DAF-B441-DFC93C5058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69-4DAF-B441-DFC93C50580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069-4DAF-B441-DFC93C50580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069-4DAF-B441-DFC93C505800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20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15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74-432A-92A2-7DCCC5792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FF8C00"/>
                </a:solidFill>
                <a:latin typeface="The Bold Font" pitchFamily="2" charset="0"/>
              </a:rPr>
              <a:t>JOHN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JOHN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DB-41F5-8C74-3CC8F26A36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DB-41F5-8C74-3CC8F26A36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DB-41F5-8C74-3CC8F26A36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DB-41F5-8C74-3CC8F26A36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CC-473F-8129-152511BD8A9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ACC-473F-8129-152511BD8A9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ACC-473F-8129-152511BD8A9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ACC-473F-8129-152511BD8A9C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DB-41F5-8C74-3CC8F26A3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 err="1">
                <a:solidFill>
                  <a:srgbClr val="FF0000"/>
                </a:solidFill>
                <a:latin typeface="The Bold Font" pitchFamily="2" charset="0"/>
              </a:rPr>
              <a:t>harman</a:t>
            </a:r>
            <a:endParaRPr lang="en-US" sz="2600" dirty="0">
              <a:solidFill>
                <a:srgbClr val="FF0000"/>
              </a:solidFill>
              <a:latin typeface="The Bold Font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HARMAN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A2-455D-B225-65488F97A1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A2-455D-B225-65488F97A1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A2-455D-B225-65488F97A1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A2-455D-B225-65488F97A1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8B-47E8-A781-98AA95F0FF1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A8B-47E8-A781-98AA95F0FF1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A8B-47E8-A781-98AA95F0FF1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A8B-47E8-A781-98AA95F0FF15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20</c:v>
                </c:pt>
                <c:pt idx="2">
                  <c:v>15</c:v>
                </c:pt>
                <c:pt idx="3">
                  <c:v>15</c:v>
                </c:pt>
                <c:pt idx="4">
                  <c:v>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A2-455D-B225-65488F97A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>
                <a:solidFill>
                  <a:srgbClr val="00B050"/>
                </a:solidFill>
                <a:latin typeface="The Bold Font" pitchFamily="2" charset="0"/>
              </a:rPr>
              <a:t>henry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HENRY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E5-4D7F-8433-BF9C4C1346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E5-4D7F-8433-BF9C4C1346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E5-4D7F-8433-BF9C4C1346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E5-4D7F-8433-BF9C4C1346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AE4-4F20-94E9-40E68CE720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AE4-4F20-94E9-40E68CE720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AE4-4F20-94E9-40E68CE7202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AE4-4F20-94E9-40E68CE72027}"/>
              </c:ext>
            </c:extLst>
          </c:dPt>
          <c:cat>
            <c:strRef>
              <c:f>Sheet1!$A$2:$A$9</c:f>
              <c:strCache>
                <c:ptCount val="8"/>
                <c:pt idx="0">
                  <c:v>UI</c:v>
                </c:pt>
                <c:pt idx="1">
                  <c:v>ADMINISTRATOR</c:v>
                </c:pt>
                <c:pt idx="2">
                  <c:v>USER</c:v>
                </c:pt>
                <c:pt idx="3">
                  <c:v>BUSINESS</c:v>
                </c:pt>
                <c:pt idx="4">
                  <c:v>DATABASE</c:v>
                </c:pt>
                <c:pt idx="5">
                  <c:v>ANALYTICS</c:v>
                </c:pt>
                <c:pt idx="6">
                  <c:v>AI</c:v>
                </c:pt>
                <c:pt idx="7">
                  <c:v>DOCUMENTATION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5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E5-4D7F-8433-BF9C4C134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A1B3A-3F3C-48E0-A9C2-C26AB3AF05BA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3F707-0AD7-4AB7-AA47-74FF12BC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Problem/solution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3F707-0AD7-4AB7-AA47-74FF12BC8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C261-64BB-4580-B6A9-93F5E1F1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636F-A95B-44C1-A4B8-1423E8DB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BAF0-84CF-4FBC-AAC3-523D0B7B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AF42-5C1F-4856-9B92-2784D6DF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2B1B-0F7B-4A6A-83C6-815662BEE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1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06D-F667-4F98-AD1C-AA4995D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08BE-71C2-4B93-8ED6-F06614E8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14E6B-B729-451A-B557-BD13B299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7B8-F891-447E-9C46-F0265FCC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2F345-2C06-4507-B847-1C6AB78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17FB6-9963-43F2-B56A-ACF87DDD3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CEC4-A8C9-467B-88EA-C00AA808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775C-A451-4CEF-AB82-CBA104B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C10D-C084-466F-AD2F-6589B68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F9A-5223-449B-80C4-48FA301A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A236-743A-490C-8C96-B4A335C4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7AE3-1195-4C8C-BD7B-3581840F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4402-D7C8-4EB1-975C-3FBB1F49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4188-B879-4973-A5AC-2E8E6C0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F1E6-98A2-4BA0-A4A1-6A8E8CC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CC37-FC52-40D0-93C9-4A608AB9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38D6-3EC3-4123-8676-061C7EAC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FB22F-8F1B-4DEE-84EB-7CC59E8D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18EF-81B1-46B0-BE51-5DFDF92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7B71-9A8F-419B-852E-F2FB6D24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4904-2B47-49E6-AB50-B5332D42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12FB-FDB3-4816-BD57-386AD8C8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D1E0-56CC-4EEC-814F-CE809D0C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F3A38-D663-427A-9D80-DC5CA11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E421B-C257-4587-AEC1-8B334819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E6BA-E721-40D2-894B-B6B4449E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6753-33F9-4E84-AE87-EAD2E658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1802-3E02-4472-9331-40C270A83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ADE71-A0D7-48DB-891A-48277FF5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2F2BD-21DB-4DC8-9186-B76E9412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C059D-8679-4718-B9F4-2266BD2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526FF-95EC-48F8-95E9-C313BB7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F5969-CB4C-4041-8848-6F53BDC3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C3B76-1274-4BB2-9B90-7BFEB069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4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F3-DD6E-45CB-82AC-6A620BE5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B575-342E-47D9-A185-B660D227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784E0-BAE2-44DB-837E-D58040C6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D663-B89D-4C8B-8ACA-CA0BF223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698C9-13B2-4186-9287-9EF0BA7F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2B72-28FB-45F0-B197-B52833D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4C43F-A26F-4795-AABD-C5F77D6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086A-E43A-4095-A293-40FB0F51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91BD-A2CD-479F-8460-FAA4568C8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BC366-8FF1-48BC-8D4A-D90413B2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F04D6-9934-416F-9916-DCBF8BDE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1099-C517-49F5-9432-4C614AD1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345A3-CB69-434D-96CC-7E5291BA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5E0F-8CD4-4CB7-AD17-2440CA34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2DB95-33A0-44AD-853C-F4B6FBDA2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A8ED-7E95-41A4-BDB9-BEBF5FFE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CA4A-C6F5-4FCB-A194-B32E778D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071B-331F-4F49-B365-6C63C91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549-E237-48F8-884A-70F2D13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473E8-2144-490D-8E1E-4FF33F4C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763C-F40B-469B-9C86-4C139DA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61B9-D4C2-450C-84F3-840332AE1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D16-2374-4048-AB26-2BF1CB737FD7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742E-581A-4990-8C84-793FC936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54B-D45B-498E-92B1-9900877DA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FCB69-8F4B-40E7-9D4C-544B42BD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44329D-B0A8-4BF9-A6BF-03B1761A3E25}"/>
              </a:ext>
            </a:extLst>
          </p:cNvPr>
          <p:cNvSpPr/>
          <p:nvPr/>
        </p:nvSpPr>
        <p:spPr>
          <a:xfrm>
            <a:off x="0" y="0"/>
            <a:ext cx="12295572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AAA23-3E22-4A4E-8BD8-A596949A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0" y="1246654"/>
            <a:ext cx="5076825" cy="4364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E056EB-B4BD-4999-8730-E718C6EE5E9B}"/>
              </a:ext>
            </a:extLst>
          </p:cNvPr>
          <p:cNvSpPr txBox="1"/>
          <p:nvPr/>
        </p:nvSpPr>
        <p:spPr>
          <a:xfrm>
            <a:off x="2574524" y="6183183"/>
            <a:ext cx="71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JOHN HOANG  |  OLIVER JANG  |  HENRY JIANG  |  HARMAN MINHAS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1A2FE-73F5-4541-BAC5-087DB7E6729E}"/>
              </a:ext>
            </a:extLst>
          </p:cNvPr>
          <p:cNvSpPr txBox="1"/>
          <p:nvPr/>
        </p:nvSpPr>
        <p:spPr>
          <a:xfrm>
            <a:off x="4702207" y="5846918"/>
            <a:ext cx="2447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REESE WILLIAMS</a:t>
            </a:r>
          </a:p>
        </p:txBody>
      </p:sp>
    </p:spTree>
    <p:extLst>
      <p:ext uri="{BB962C8B-B14F-4D97-AF65-F5344CB8AC3E}">
        <p14:creationId xmlns:p14="http://schemas.microsoft.com/office/powerpoint/2010/main" val="305348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095550-E1B8-4AFA-B583-BC6CE9848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35541"/>
              </p:ext>
            </p:extLst>
          </p:nvPr>
        </p:nvGraphicFramePr>
        <p:xfrm>
          <a:off x="-653186" y="3238501"/>
          <a:ext cx="6749185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874C84F-3506-4390-90C3-0285C3724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22873"/>
              </p:ext>
            </p:extLst>
          </p:nvPr>
        </p:nvGraphicFramePr>
        <p:xfrm>
          <a:off x="5800725" y="0"/>
          <a:ext cx="635890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CE6EA53-DB32-4CAD-BF9B-68AE6D34F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030623"/>
              </p:ext>
            </p:extLst>
          </p:nvPr>
        </p:nvGraphicFramePr>
        <p:xfrm>
          <a:off x="-243856" y="0"/>
          <a:ext cx="5796439" cy="353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2CE0E7C-0504-4485-9BA7-070B8992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690076"/>
              </p:ext>
            </p:extLst>
          </p:nvPr>
        </p:nvGraphicFramePr>
        <p:xfrm>
          <a:off x="5800725" y="3238501"/>
          <a:ext cx="6503173" cy="3663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532E0AB-B2B4-4D37-A10E-CEDA67DE14E0}"/>
              </a:ext>
            </a:extLst>
          </p:cNvPr>
          <p:cNvSpPr txBox="1"/>
          <p:nvPr/>
        </p:nvSpPr>
        <p:spPr>
          <a:xfrm>
            <a:off x="4733925" y="1965709"/>
            <a:ext cx="2724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The Bold Font" pitchFamily="2" charset="0"/>
              </a:rPr>
              <a:t>UI</a:t>
            </a:r>
          </a:p>
          <a:p>
            <a:pPr algn="ctr"/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ADMIN</a:t>
            </a:r>
          </a:p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he Bold Font" pitchFamily="2" charset="0"/>
              </a:rPr>
              <a:t>USER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The Bold Font" pitchFamily="2" charset="0"/>
              </a:rPr>
              <a:t>BUSINESS</a:t>
            </a:r>
          </a:p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he Bold Font" pitchFamily="2" charset="0"/>
              </a:rPr>
              <a:t>DATABASE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he Bold Font" pitchFamily="2" charset="0"/>
              </a:rPr>
              <a:t>ANALYTICS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he Bold Font" pitchFamily="2" charset="0"/>
              </a:rPr>
              <a:t>AI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The Bold Font" pitchFamily="2" charset="0"/>
              </a:rPr>
              <a:t>DOCUMENTATION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3D418-A7DC-477D-A923-ADB66945748F}"/>
              </a:ext>
            </a:extLst>
          </p:cNvPr>
          <p:cNvSpPr txBox="1"/>
          <p:nvPr/>
        </p:nvSpPr>
        <p:spPr>
          <a:xfrm>
            <a:off x="2654363" y="103661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>
                <a:solidFill>
                  <a:srgbClr val="00CED1"/>
                </a:solidFill>
                <a:latin typeface="The Bold Font" pitchFamily="2" charset="0"/>
              </a:rPr>
              <a:t>wbs</a:t>
            </a:r>
            <a:endParaRPr lang="en-US" sz="11500" dirty="0">
              <a:solidFill>
                <a:srgbClr val="00CED1"/>
              </a:solidFill>
              <a:latin typeface="The Bold 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2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0486417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object, black&#10;&#10;Description automatically generated">
            <a:extLst>
              <a:ext uri="{FF2B5EF4-FFF2-40B4-BE49-F238E27FC236}">
                <a16:creationId xmlns:a16="http://schemas.microsoft.com/office/drawing/2014/main" id="{592DA0F9-D988-471A-9EF8-72DA5274C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51" y="1919408"/>
            <a:ext cx="6940533" cy="4617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391741" y="182877"/>
            <a:ext cx="9752384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691798" y="2394283"/>
            <a:ext cx="5671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deployment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marketability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03002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-155642" y="218705"/>
            <a:ext cx="11685896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Known bugs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424332" y="2673870"/>
            <a:ext cx="5671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Inconsistent location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0766E-F851-4802-BC03-186882BE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175" y="2311586"/>
            <a:ext cx="3077799" cy="30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B47F2-F804-4455-9512-013114ABDC87}"/>
              </a:ext>
            </a:extLst>
          </p:cNvPr>
          <p:cNvSpPr/>
          <p:nvPr/>
        </p:nvSpPr>
        <p:spPr>
          <a:xfrm>
            <a:off x="0" y="0"/>
            <a:ext cx="12295572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5C28C-B592-4A32-A843-0C2AB21DC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30" y="1246654"/>
            <a:ext cx="5076825" cy="43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CA41447-C848-4500-B4DF-23E416FBEDA1}"/>
              </a:ext>
            </a:extLst>
          </p:cNvPr>
          <p:cNvSpPr/>
          <p:nvPr/>
        </p:nvSpPr>
        <p:spPr>
          <a:xfrm>
            <a:off x="4261282" y="1625737"/>
            <a:ext cx="3355759" cy="3045041"/>
          </a:xfrm>
          <a:prstGeom prst="ellipse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565AF-335F-49BA-9BCA-83CD2FA5DD16}"/>
              </a:ext>
            </a:extLst>
          </p:cNvPr>
          <p:cNvSpPr txBox="1"/>
          <p:nvPr/>
        </p:nvSpPr>
        <p:spPr>
          <a:xfrm rot="20700143">
            <a:off x="5002704" y="1459230"/>
            <a:ext cx="1398096" cy="39395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5000" dirty="0">
                <a:solidFill>
                  <a:schemeClr val="bg1"/>
                </a:solidFill>
                <a:latin typeface="Harlow Solid Italic" panose="04030604020F02020D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96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532A46-460C-4DBB-A974-B89FF2DB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673" y="2835406"/>
            <a:ext cx="4867954" cy="487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917575" y="26633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The Idea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2B658A-288C-4985-ADD4-755561096134}"/>
              </a:ext>
            </a:extLst>
          </p:cNvPr>
          <p:cNvSpPr/>
          <p:nvPr/>
        </p:nvSpPr>
        <p:spPr>
          <a:xfrm>
            <a:off x="6027938" y="4341181"/>
            <a:ext cx="426128" cy="43500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DA9E0B-6E3E-4042-AF5B-B506CE19F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73" y="2690812"/>
            <a:ext cx="1476375" cy="147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0CFCB-1B15-4A3F-B865-65672915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225" y="2761649"/>
            <a:ext cx="1334702" cy="1334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68744-4DA1-40B7-80C0-0E0E28A97A96}"/>
              </a:ext>
            </a:extLst>
          </p:cNvPr>
          <p:cNvSpPr txBox="1"/>
          <p:nvPr/>
        </p:nvSpPr>
        <p:spPr>
          <a:xfrm>
            <a:off x="0" y="0"/>
            <a:ext cx="12094182" cy="191326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328460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550375" y="88776"/>
            <a:ext cx="4305352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3900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287891" y="2011724"/>
            <a:ext cx="5671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user &amp;</a:t>
            </a:r>
            <a:br>
              <a:rPr lang="en-US" sz="3600" dirty="0">
                <a:solidFill>
                  <a:schemeClr val="bg1"/>
                </a:solidFill>
                <a:latin typeface="The Bold Font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 database backend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Proof of concept</a:t>
            </a:r>
          </a:p>
        </p:txBody>
      </p:sp>
      <p:pic>
        <p:nvPicPr>
          <p:cNvPr id="8" name="Picture 4" descr="Image result for google maps">
            <a:extLst>
              <a:ext uri="{FF2B5EF4-FFF2-40B4-BE49-F238E27FC236}">
                <a16:creationId xmlns:a16="http://schemas.microsoft.com/office/drawing/2014/main" id="{5E8F7126-C408-4A21-A4CB-8C19E954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1" y="0"/>
            <a:ext cx="59595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Image result for google maps icon png">
            <a:extLst>
              <a:ext uri="{FF2B5EF4-FFF2-40B4-BE49-F238E27FC236}">
                <a16:creationId xmlns:a16="http://schemas.microsoft.com/office/drawing/2014/main" id="{384745D6-56C8-4A96-A238-BAB37503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22" y="5790491"/>
            <a:ext cx="1038406" cy="10384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Image result for bluetooth icon png">
            <a:extLst>
              <a:ext uri="{FF2B5EF4-FFF2-40B4-BE49-F238E27FC236}">
                <a16:creationId xmlns:a16="http://schemas.microsoft.com/office/drawing/2014/main" id="{2E6625C1-6B3E-4B7B-A2FE-49902B164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0" y="5850165"/>
            <a:ext cx="919059" cy="9190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5ED94E3-3E60-416F-B37A-768030284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28" y="5535037"/>
            <a:ext cx="1987675" cy="152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-1" y="0"/>
            <a:ext cx="8842443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0" y="0"/>
            <a:ext cx="4962727" cy="216457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4900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7EE5D-3082-44B9-85D7-A063D1C46B46}"/>
              </a:ext>
            </a:extLst>
          </p:cNvPr>
          <p:cNvSpPr txBox="1"/>
          <p:nvPr/>
        </p:nvSpPr>
        <p:spPr>
          <a:xfrm>
            <a:off x="182394" y="1779687"/>
            <a:ext cx="83949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Analytics &amp; admin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guides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User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Artificial intelligence base</a:t>
            </a:r>
          </a:p>
        </p:txBody>
      </p:sp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95D664FD-F2FB-427B-A55D-FCF1657F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21" y="2594053"/>
            <a:ext cx="5449155" cy="3529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D8D64-7D85-4C68-A2E3-BE69C83D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273" y="34783"/>
            <a:ext cx="1603453" cy="1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783D93B-D516-41EB-B138-187FBA2F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040"/>
            <a:ext cx="2019300" cy="201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535672" y="51212"/>
            <a:ext cx="105585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00CED1"/>
                </a:solidFill>
                <a:latin typeface="The Bold Font" pitchFamily="2" charset="0"/>
              </a:rPr>
              <a:t>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408537" y="3112525"/>
            <a:ext cx="2952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he Bold Font" pitchFamily="2" charset="0"/>
              </a:rPr>
              <a:t>Green = delivered</a:t>
            </a:r>
            <a:br>
              <a:rPr lang="en-US" sz="2400" dirty="0">
                <a:solidFill>
                  <a:srgbClr val="00CED1"/>
                </a:solidFill>
                <a:latin typeface="The Bold Font" pitchFamily="2" charset="0"/>
              </a:rPr>
            </a:br>
            <a:r>
              <a:rPr lang="en-US" sz="2400" dirty="0">
                <a:solidFill>
                  <a:srgbClr val="FF8C00"/>
                </a:solidFill>
                <a:latin typeface="The Bold Font" pitchFamily="2" charset="0"/>
              </a:rPr>
              <a:t>orange = issues with delivery</a:t>
            </a:r>
          </a:p>
          <a:p>
            <a:r>
              <a:rPr lang="en-US" sz="2400" dirty="0">
                <a:solidFill>
                  <a:srgbClr val="FF0000"/>
                </a:solidFill>
                <a:latin typeface="The Bold Font" pitchFamily="2" charset="0"/>
              </a:rPr>
              <a:t>Red = incomplete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9DB6D-DA56-41A2-BCA6-7C9DD1775A83}"/>
              </a:ext>
            </a:extLst>
          </p:cNvPr>
          <p:cNvSpPr/>
          <p:nvPr/>
        </p:nvSpPr>
        <p:spPr>
          <a:xfrm>
            <a:off x="3840653" y="1913260"/>
            <a:ext cx="8478603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Businesses can upload images for promotions</a:t>
            </a:r>
            <a:br>
              <a:rPr lang="en-US" dirty="0">
                <a:solidFill>
                  <a:srgbClr val="00B050"/>
                </a:solidFill>
                <a:latin typeface="The Bold Font" pitchFamily="2" charset="0"/>
              </a:rPr>
            </a:b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Monthly </a:t>
            </a:r>
            <a:r>
              <a:rPr lang="en-US" dirty="0" err="1">
                <a:solidFill>
                  <a:srgbClr val="00B050"/>
                </a:solidFill>
                <a:latin typeface="The Bold Font" pitchFamily="2" charset="0"/>
              </a:rPr>
              <a:t>kpi</a:t>
            </a: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 report for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Analytics: total visitors/month, new vs. old customers, visitors/tier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Administrator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User tiers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Miscellaneous visual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Minor functional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The Bold Font" pitchFamily="2" charset="0"/>
              </a:rPr>
              <a:t>Aesthetic 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The Bold Font" pitchFamily="2" charset="0"/>
            </a:endParaRPr>
          </a:p>
          <a:p>
            <a:r>
              <a:rPr lang="en-US" dirty="0">
                <a:solidFill>
                  <a:srgbClr val="FF8C00"/>
                </a:solidFill>
                <a:latin typeface="The Bold Font" pitchFamily="2" charset="0"/>
              </a:rPr>
              <a:t>*there are A FEW KNOWN BUGS WITH ITEMS NOT LISTED HERE</a:t>
            </a:r>
          </a:p>
        </p:txBody>
      </p:sp>
    </p:spTree>
    <p:extLst>
      <p:ext uri="{BB962C8B-B14F-4D97-AF65-F5344CB8AC3E}">
        <p14:creationId xmlns:p14="http://schemas.microsoft.com/office/powerpoint/2010/main" val="402899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879475" y="-186260"/>
            <a:ext cx="79721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rgbClr val="FF8C00"/>
                </a:solidFill>
                <a:latin typeface="The Bold Font" pitchFamily="2" charset="0"/>
              </a:rPr>
              <a:t>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8E175-26F1-4C55-9D7C-9D9A90D60F6F}"/>
              </a:ext>
            </a:extLst>
          </p:cNvPr>
          <p:cNvSpPr/>
          <p:nvPr/>
        </p:nvSpPr>
        <p:spPr>
          <a:xfrm>
            <a:off x="4134255" y="1838325"/>
            <a:ext cx="3929976" cy="5019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F5FBC-D76C-49EB-9A67-85CD8492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8" y="1906621"/>
            <a:ext cx="3271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17070E-EEBC-496B-B363-0FF9C639F9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943048" y="179816"/>
            <a:ext cx="6676010" cy="186204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The Bold Font" pitchFamily="2" charset="0"/>
              </a:rPr>
              <a:t>testing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ACACFD9-BE4E-4D16-A1C9-1FC45C5D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1" y="2330840"/>
            <a:ext cx="4673252" cy="4673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737D9-7C89-4387-B329-7DD818414DFF}"/>
              </a:ext>
            </a:extLst>
          </p:cNvPr>
          <p:cNvSpPr txBox="1"/>
          <p:nvPr/>
        </p:nvSpPr>
        <p:spPr>
          <a:xfrm>
            <a:off x="4864964" y="2330840"/>
            <a:ext cx="5671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Done in pairs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Performed on parts not made by the pair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Application wide</a:t>
            </a:r>
          </a:p>
        </p:txBody>
      </p:sp>
    </p:spTree>
    <p:extLst>
      <p:ext uri="{BB962C8B-B14F-4D97-AF65-F5344CB8AC3E}">
        <p14:creationId xmlns:p14="http://schemas.microsoft.com/office/powerpoint/2010/main" val="45591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7E2373-A9F6-4A38-807D-03D46852DADD}"/>
              </a:ext>
            </a:extLst>
          </p:cNvPr>
          <p:cNvSpPr/>
          <p:nvPr/>
        </p:nvSpPr>
        <p:spPr>
          <a:xfrm>
            <a:off x="2227634" y="0"/>
            <a:ext cx="9964366" cy="68580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21FEC-E642-45EF-AE68-A8CABBD39594}"/>
              </a:ext>
            </a:extLst>
          </p:cNvPr>
          <p:cNvSpPr txBox="1"/>
          <p:nvPr/>
        </p:nvSpPr>
        <p:spPr>
          <a:xfrm>
            <a:off x="1759351" y="170066"/>
            <a:ext cx="10432649" cy="20928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3000" dirty="0">
                <a:solidFill>
                  <a:schemeClr val="bg1"/>
                </a:solidFill>
                <a:latin typeface="The Bold Font" pitchFamily="2" charset="0"/>
              </a:rPr>
              <a:t>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815F-0ACF-4062-990A-CF1F68002291}"/>
              </a:ext>
            </a:extLst>
          </p:cNvPr>
          <p:cNvSpPr txBox="1"/>
          <p:nvPr/>
        </p:nvSpPr>
        <p:spPr>
          <a:xfrm>
            <a:off x="6988614" y="3157768"/>
            <a:ext cx="5671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ai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he Bold Font" pitchFamily="2" charset="0"/>
              </a:rPr>
              <a:t>Business plan</a:t>
            </a:r>
          </a:p>
          <a:p>
            <a:endParaRPr lang="en-US" sz="3600" dirty="0">
              <a:solidFill>
                <a:schemeClr val="bg1"/>
              </a:solidFill>
              <a:latin typeface="The Bold Font" pitchFamily="2" charset="0"/>
            </a:endParaRPr>
          </a:p>
        </p:txBody>
      </p:sp>
      <p:pic>
        <p:nvPicPr>
          <p:cNvPr id="3078" name="Picture 6" descr="Image result for brain circuit symbol png">
            <a:extLst>
              <a:ext uri="{FF2B5EF4-FFF2-40B4-BE49-F238E27FC236}">
                <a16:creationId xmlns:a16="http://schemas.microsoft.com/office/drawing/2014/main" id="{0C7F256D-B06D-40E2-BBEB-2F9DDD07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8903"/>
            <a:ext cx="5671668" cy="51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8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94</Words>
  <Application>Microsoft Office PowerPoint</Application>
  <PresentationFormat>Widescreen</PresentationFormat>
  <Paragraphs>77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Light</vt:lpstr>
      <vt:lpstr>Calibri</vt:lpstr>
      <vt:lpstr>Calibri Light</vt:lpstr>
      <vt:lpstr>Harlow Solid Italic</vt:lpstr>
      <vt:lpstr>The Bold 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Hoang</dc:creator>
  <cp:lastModifiedBy>John Hoang</cp:lastModifiedBy>
  <cp:revision>24</cp:revision>
  <dcterms:created xsi:type="dcterms:W3CDTF">2019-04-06T03:36:06Z</dcterms:created>
  <dcterms:modified xsi:type="dcterms:W3CDTF">2019-05-21T18:53:26Z</dcterms:modified>
</cp:coreProperties>
</file>