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9" r:id="rId5"/>
    <p:sldId id="268" r:id="rId6"/>
    <p:sldId id="272" r:id="rId7"/>
    <p:sldId id="275" r:id="rId8"/>
    <p:sldId id="276" r:id="rId9"/>
    <p:sldId id="265" r:id="rId10"/>
    <p:sldId id="264" r:id="rId11"/>
    <p:sldId id="266" r:id="rId12"/>
    <p:sldId id="274" r:id="rId13"/>
    <p:sldId id="270" r:id="rId14"/>
    <p:sldId id="271" r:id="rId15"/>
    <p:sldId id="267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9-4DAF-B441-DFC93C505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9-4DAF-B441-DFC93C505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9-4DAF-B441-DFC93C505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9-4DAF-B441-DFC93C5058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9-4DAF-B441-DFC93C5058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9-4DAF-B441-DFC93C5058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9-4DAF-B441-DFC93C5058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9-4DAF-B441-DFC93C505800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C-473F-8129-152511BD8A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C-473F-8129-152511BD8A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CC-473F-8129-152511BD8A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CC-473F-8129-152511BD8A9C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B-47E8-A781-98AA95F0FF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8B-47E8-A781-98AA95F0FF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8B-47E8-A781-98AA95F0FF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8B-47E8-A781-98AA95F0FF15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E4-4F20-94E9-40E68CE720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E4-4F20-94E9-40E68CE720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E4-4F20-94E9-40E68CE720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4-4F20-94E9-40E68CE72027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010752952755907"/>
          <c:y val="7.671093278106958E-2"/>
          <c:w val="0.78067765748031492"/>
          <c:h val="0.7705452281898850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</c:v>
                </c:pt>
              </c:strCache>
            </c:strRef>
          </c:tx>
          <c:spPr>
            <a:solidFill>
              <a:srgbClr val="FF8C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Project Management</c:v>
                </c:pt>
                <c:pt idx="1">
                  <c:v>Development</c:v>
                </c:pt>
                <c:pt idx="2">
                  <c:v>Testing/Fixes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253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8-458D-B916-3D546A6F9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113280"/>
        <c:axId val="493114920"/>
        <c:axId val="0"/>
      </c:bar3DChart>
      <c:catAx>
        <c:axId val="49311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4920"/>
        <c:crosses val="autoZero"/>
        <c:auto val="1"/>
        <c:lblAlgn val="ctr"/>
        <c:lblOffset val="100"/>
        <c:noMultiLvlLbl val="0"/>
      </c:catAx>
      <c:valAx>
        <c:axId val="493114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  <c:crossAx val="4931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 Bold Font" pitchFamily="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2204305" y="-823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5004922" y="1677050"/>
            <a:ext cx="567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Regression /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0D65F7-04E3-4A32-A17C-43B689093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E308-AE14-42DA-8463-7E5589E3C7E3}"/>
              </a:ext>
            </a:extLst>
          </p:cNvPr>
          <p:cNvSpPr txBox="1"/>
          <p:nvPr/>
        </p:nvSpPr>
        <p:spPr>
          <a:xfrm>
            <a:off x="-1556425" y="0"/>
            <a:ext cx="1008639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actuals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A7A00E-EB36-4427-B400-EDCB0EE26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08861"/>
              </p:ext>
            </p:extLst>
          </p:nvPr>
        </p:nvGraphicFramePr>
        <p:xfrm>
          <a:off x="208715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7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0486417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Auto login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234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B47F2-F804-4455-9512-013114ABDC87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C28C-B592-4A32-A843-0C2AB21D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92" y="2293095"/>
            <a:ext cx="5076825" cy="4364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B639F-DF1A-4304-9DF7-991E93178197}"/>
              </a:ext>
            </a:extLst>
          </p:cNvPr>
          <p:cNvSpPr txBox="1"/>
          <p:nvPr/>
        </p:nvSpPr>
        <p:spPr>
          <a:xfrm>
            <a:off x="-155643" y="200214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415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D06750-E8D2-417A-8C7A-C8246E1B9CD0}"/>
              </a:ext>
            </a:extLst>
          </p:cNvPr>
          <p:cNvSpPr/>
          <p:nvPr/>
        </p:nvSpPr>
        <p:spPr>
          <a:xfrm>
            <a:off x="4172829" y="1632857"/>
            <a:ext cx="3303037" cy="5057192"/>
          </a:xfrm>
          <a:prstGeom prst="rect">
            <a:avLst/>
          </a:prstGeom>
          <a:noFill/>
          <a:ln w="57150"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EC93B-3D47-4F94-AB9A-765B5FB8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98" y="1916050"/>
            <a:ext cx="3114378" cy="445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278" y="2808973"/>
            <a:ext cx="2103434" cy="2103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" y="3186268"/>
            <a:ext cx="1758473" cy="1758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06BD2A-5ECE-49C8-A858-6A102C089133}"/>
              </a:ext>
            </a:extLst>
          </p:cNvPr>
          <p:cNvSpPr/>
          <p:nvPr/>
        </p:nvSpPr>
        <p:spPr>
          <a:xfrm>
            <a:off x="2388637" y="3554963"/>
            <a:ext cx="1530219" cy="998376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E151D4-9941-42FC-B712-159CC257FC93}"/>
              </a:ext>
            </a:extLst>
          </p:cNvPr>
          <p:cNvSpPr/>
          <p:nvPr/>
        </p:nvSpPr>
        <p:spPr>
          <a:xfrm rot="10800000">
            <a:off x="7729839" y="3429000"/>
            <a:ext cx="1330186" cy="1001090"/>
          </a:xfrm>
          <a:prstGeom prst="rightArrow">
            <a:avLst/>
          </a:prstGeom>
          <a:solidFill>
            <a:srgbClr val="00CED1"/>
          </a:solidFill>
          <a:ln>
            <a:solidFill>
              <a:srgbClr val="00C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0A4D0E-835C-4917-A7B4-3A68094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-45118"/>
            <a:ext cx="7200900" cy="69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D4797F-2AA6-43CB-9A0D-86FA8500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59" y="1692315"/>
            <a:ext cx="6257988" cy="462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BA91E1-48DF-4E2A-86B1-20745460F066}"/>
              </a:ext>
            </a:extLst>
          </p:cNvPr>
          <p:cNvSpPr txBox="1"/>
          <p:nvPr/>
        </p:nvSpPr>
        <p:spPr>
          <a:xfrm>
            <a:off x="1898136" y="-167598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 err="1">
                <a:solidFill>
                  <a:srgbClr val="FF8C00"/>
                </a:solidFill>
                <a:latin typeface="The Bold Font" pitchFamily="2" charset="0"/>
              </a:rPr>
              <a:t>kpi</a:t>
            </a:r>
            <a:endParaRPr lang="en-US" sz="13000" dirty="0">
              <a:solidFill>
                <a:srgbClr val="FF8C00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105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36</cp:revision>
  <dcterms:created xsi:type="dcterms:W3CDTF">2019-04-06T03:36:06Z</dcterms:created>
  <dcterms:modified xsi:type="dcterms:W3CDTF">2019-05-21T21:49:23Z</dcterms:modified>
</cp:coreProperties>
</file>