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F750A-8F4B-4699-BF1D-212C5292D110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5816-3311-42AB-AB28-3FC8DC71C3A3}"/>
              </a:ext>
            </a:extLst>
          </p:cNvPr>
          <p:cNvSpPr txBox="1"/>
          <p:nvPr/>
        </p:nvSpPr>
        <p:spPr>
          <a:xfrm>
            <a:off x="1411550" y="2045151"/>
            <a:ext cx="91706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3000" dirty="0" err="1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  <a:endParaRPr lang="en-US" sz="13000" dirty="0">
              <a:solidFill>
                <a:schemeClr val="accent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Harlow Solid 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2</cp:revision>
  <dcterms:created xsi:type="dcterms:W3CDTF">2019-04-05T21:17:01Z</dcterms:created>
  <dcterms:modified xsi:type="dcterms:W3CDTF">2019-04-05T21:40:18Z</dcterms:modified>
</cp:coreProperties>
</file>