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EF750A-8F4B-4699-BF1D-212C5292D110}"/>
              </a:ext>
            </a:extLst>
          </p:cNvPr>
          <p:cNvSpPr/>
          <p:nvPr/>
        </p:nvSpPr>
        <p:spPr>
          <a:xfrm>
            <a:off x="5566299" y="0"/>
            <a:ext cx="6625703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55662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A5816-3311-42AB-AB28-3FC8DC71C3A3}"/>
              </a:ext>
            </a:extLst>
          </p:cNvPr>
          <p:cNvSpPr txBox="1"/>
          <p:nvPr/>
        </p:nvSpPr>
        <p:spPr>
          <a:xfrm>
            <a:off x="1411550" y="2045151"/>
            <a:ext cx="9170633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 err="1">
                <a:solidFill>
                  <a:srgbClr val="FF0000"/>
                </a:solidFill>
                <a:latin typeface="Harlow Solid Italic" panose="04030604020F02020D02" pitchFamily="82" charset="0"/>
              </a:rPr>
              <a:t>Super</a:t>
            </a:r>
            <a:r>
              <a:rPr lang="en-US" sz="13000" dirty="0" err="1">
                <a:solidFill>
                  <a:schemeClr val="accent1"/>
                </a:solidFill>
                <a:latin typeface="Harlow Solid Italic" panose="04030604020F02020D02" pitchFamily="82" charset="0"/>
              </a:rPr>
              <a:t>Points</a:t>
            </a:r>
            <a:endParaRPr lang="en-US" sz="13000" dirty="0">
              <a:solidFill>
                <a:schemeClr val="accent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55365-B231-436C-B90D-2B732A332B3B}"/>
              </a:ext>
            </a:extLst>
          </p:cNvPr>
          <p:cNvSpPr/>
          <p:nvPr/>
        </p:nvSpPr>
        <p:spPr>
          <a:xfrm>
            <a:off x="0" y="0"/>
            <a:ext cx="57704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5522F-9914-4739-9902-75CBFFE6C6E3}"/>
              </a:ext>
            </a:extLst>
          </p:cNvPr>
          <p:cNvSpPr txBox="1"/>
          <p:nvPr/>
        </p:nvSpPr>
        <p:spPr>
          <a:xfrm>
            <a:off x="443883" y="272577"/>
            <a:ext cx="6072327" cy="40934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The Idea</a:t>
            </a:r>
          </a:p>
        </p:txBody>
      </p:sp>
      <p:pic>
        <p:nvPicPr>
          <p:cNvPr id="2052" name="Picture 4" descr="Image result for google maps">
            <a:extLst>
              <a:ext uri="{FF2B5EF4-FFF2-40B4-BE49-F238E27FC236}">
                <a16:creationId xmlns:a16="http://schemas.microsoft.com/office/drawing/2014/main" id="{196729F6-9575-46E3-9A0E-436C990F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5F09677-5187-4CD7-82DC-A22034E2F9B9}"/>
              </a:ext>
            </a:extLst>
          </p:cNvPr>
          <p:cNvSpPr/>
          <p:nvPr/>
        </p:nvSpPr>
        <p:spPr>
          <a:xfrm>
            <a:off x="7767961" y="2370339"/>
            <a:ext cx="1878321" cy="1858022"/>
          </a:xfrm>
          <a:prstGeom prst="ellipse">
            <a:avLst/>
          </a:prstGeom>
          <a:solidFill>
            <a:srgbClr val="F4141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64" name="Picture 16" descr="Image result for google maps icon png">
            <a:extLst>
              <a:ext uri="{FF2B5EF4-FFF2-40B4-BE49-F238E27FC236}">
                <a16:creationId xmlns:a16="http://schemas.microsoft.com/office/drawing/2014/main" id="{B67F98C2-9730-4587-B968-9A992B01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3" y="5486400"/>
            <a:ext cx="1282824" cy="128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bluetooth icon png">
            <a:extLst>
              <a:ext uri="{FF2B5EF4-FFF2-40B4-BE49-F238E27FC236}">
                <a16:creationId xmlns:a16="http://schemas.microsoft.com/office/drawing/2014/main" id="{5DD28775-4B8D-4050-9E46-04622604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27" y="5424256"/>
            <a:ext cx="1282824" cy="128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3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4</cp:revision>
  <dcterms:created xsi:type="dcterms:W3CDTF">2019-04-05T21:17:01Z</dcterms:created>
  <dcterms:modified xsi:type="dcterms:W3CDTF">2019-04-05T21:56:15Z</dcterms:modified>
</cp:coreProperties>
</file>