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C261-64BB-4580-B6A9-93F5E1F12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8636F-A95B-44C1-A4B8-1423E8DBC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BAF0-84CF-4FBC-AAC3-523D0B7B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CAF42-5C1F-4856-9B92-2784D6DF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2B1B-0F7B-4A6A-83C6-815662BE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1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D06D-F667-4F98-AD1C-AA4995D8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408BE-71C2-4B93-8ED6-F06614E86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14E6B-B729-451A-B557-BD13B299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57B8-F891-447E-9C46-F0265FCC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2F345-2C06-4507-B847-1C6AB783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17FB6-9963-43F2-B56A-ACF87DDD3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CEC4-A8C9-467B-88EA-C00AA808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775C-A451-4CEF-AB82-CBA104B9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C10D-C084-466F-AD2F-6589B68E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7F9A-5223-449B-80C4-48FA301A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9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A236-743A-490C-8C96-B4A335C4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7AE3-1195-4C8C-BD7B-3581840F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4402-D7C8-4EB1-975C-3FBB1F49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4188-B879-4973-A5AC-2E8E6C05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F1E6-98A2-4BA0-A4A1-6A8E8CC1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CC37-FC52-40D0-93C9-4A608AB9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338D6-3EC3-4123-8676-061C7EAC1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FB22F-8F1B-4DEE-84EB-7CC59E8D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C18EF-81B1-46B0-BE51-5DFDF92B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7B71-9A8F-419B-852E-F2FB6D24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4904-2B47-49E6-AB50-B5332D42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12FB-FDB3-4816-BD57-386AD8C8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8D1E0-56CC-4EEC-814F-CE809D0C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F3A38-D663-427A-9D80-DC5CA11B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E421B-C257-4587-AEC1-8B33481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E6BA-E721-40D2-894B-B6B4449E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6753-33F9-4E84-AE87-EAD2E658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1802-3E02-4472-9331-40C270A83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ADE71-A0D7-48DB-891A-48277FF54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2F2BD-21DB-4DC8-9186-B76E94122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C059D-8679-4718-B9F4-2266BD293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526FF-95EC-48F8-95E9-C313BB75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F5969-CB4C-4041-8848-6F53BDC3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C3B76-1274-4BB2-9B90-7BFEB069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F3-DD6E-45CB-82AC-6A620BE5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EB575-342E-47D9-A185-B660D227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84E0-BAE2-44DB-837E-D58040C6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6D663-B89D-4C8B-8ACA-CA0BF223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698C9-13B2-4186-9287-9EF0BA7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52B72-28FB-45F0-B197-B52833DC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4C43F-A26F-4795-AABD-C5F77D64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086A-E43A-4095-A293-40FB0F51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91BD-A2CD-479F-8460-FAA4568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BC366-8FF1-48BC-8D4A-D90413B27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04D6-9934-416F-9916-DCBF8BDE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41099-C517-49F5-9432-4C614AD1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345A3-CB69-434D-96CC-7E5291BA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5E0F-8CD4-4CB7-AD17-2440CA34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2DB95-33A0-44AD-853C-F4B6FBDA2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0A8ED-7E95-41A4-BDB9-BEBF5FFE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5CA4A-C6F5-4FCB-A194-B32E778D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071B-331F-4F49-B365-6C63C91D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84549-E237-48F8-884A-70F2D137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473E8-2144-490D-8E1E-4FF33F4C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763C-F40B-469B-9C86-4C139DA8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61B9-D4C2-450C-84F3-840332AE1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742E-581A-4990-8C84-793FC9360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C54B-D45B-498E-92B1-9900877DA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EF750A-8F4B-4699-BF1D-212C5292D110}"/>
              </a:ext>
            </a:extLst>
          </p:cNvPr>
          <p:cNvSpPr/>
          <p:nvPr/>
        </p:nvSpPr>
        <p:spPr>
          <a:xfrm>
            <a:off x="5566299" y="0"/>
            <a:ext cx="6625703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4329D-B0A8-4BF9-A6BF-03B1761A3E25}"/>
              </a:ext>
            </a:extLst>
          </p:cNvPr>
          <p:cNvSpPr/>
          <p:nvPr/>
        </p:nvSpPr>
        <p:spPr>
          <a:xfrm>
            <a:off x="0" y="0"/>
            <a:ext cx="55662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A5816-3311-42AB-AB28-3FC8DC71C3A3}"/>
              </a:ext>
            </a:extLst>
          </p:cNvPr>
          <p:cNvSpPr txBox="1"/>
          <p:nvPr/>
        </p:nvSpPr>
        <p:spPr>
          <a:xfrm>
            <a:off x="1405908" y="2045151"/>
            <a:ext cx="9170633" cy="20928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0" dirty="0">
                <a:solidFill>
                  <a:srgbClr val="FF0000"/>
                </a:solidFill>
                <a:latin typeface="Harlow Solid Italic" panose="04030604020F02020D02" pitchFamily="82" charset="0"/>
              </a:rPr>
              <a:t>Super</a:t>
            </a:r>
            <a:r>
              <a:rPr lang="en-US" sz="13000" dirty="0">
                <a:solidFill>
                  <a:schemeClr val="accent1"/>
                </a:solidFill>
                <a:latin typeface="Harlow Solid Italic" panose="04030604020F02020D02" pitchFamily="82" charset="0"/>
              </a:rPr>
              <a:t>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056EB-B4BD-4999-8730-E718C6EE5E9B}"/>
              </a:ext>
            </a:extLst>
          </p:cNvPr>
          <p:cNvSpPr txBox="1"/>
          <p:nvPr/>
        </p:nvSpPr>
        <p:spPr>
          <a:xfrm>
            <a:off x="2574524" y="6183183"/>
            <a:ext cx="71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JOHN HOANG  |  OLIVER JANG  |  HENRY JIANG  |  HARMAN MINHAS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1A2FE-73F5-4541-BAC5-087DB7E6729E}"/>
              </a:ext>
            </a:extLst>
          </p:cNvPr>
          <p:cNvSpPr txBox="1"/>
          <p:nvPr/>
        </p:nvSpPr>
        <p:spPr>
          <a:xfrm>
            <a:off x="4702207" y="5846918"/>
            <a:ext cx="244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REESE WILLIAMS</a:t>
            </a:r>
          </a:p>
        </p:txBody>
      </p:sp>
    </p:spTree>
    <p:extLst>
      <p:ext uri="{BB962C8B-B14F-4D97-AF65-F5344CB8AC3E}">
        <p14:creationId xmlns:p14="http://schemas.microsoft.com/office/powerpoint/2010/main" val="305348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E55365-B231-436C-B90D-2B732A332B3B}"/>
              </a:ext>
            </a:extLst>
          </p:cNvPr>
          <p:cNvSpPr/>
          <p:nvPr/>
        </p:nvSpPr>
        <p:spPr>
          <a:xfrm>
            <a:off x="0" y="0"/>
            <a:ext cx="57704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 descr="Image result for google maps">
            <a:extLst>
              <a:ext uri="{FF2B5EF4-FFF2-40B4-BE49-F238E27FC236}">
                <a16:creationId xmlns:a16="http://schemas.microsoft.com/office/drawing/2014/main" id="{196729F6-9575-46E3-9A0E-436C990F7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google maps icon png">
            <a:extLst>
              <a:ext uri="{FF2B5EF4-FFF2-40B4-BE49-F238E27FC236}">
                <a16:creationId xmlns:a16="http://schemas.microsoft.com/office/drawing/2014/main" id="{B67F98C2-9730-4587-B968-9A992B013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3" y="5486400"/>
            <a:ext cx="1282824" cy="12828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bluetooth icon png">
            <a:extLst>
              <a:ext uri="{FF2B5EF4-FFF2-40B4-BE49-F238E27FC236}">
                <a16:creationId xmlns:a16="http://schemas.microsoft.com/office/drawing/2014/main" id="{5DD28775-4B8D-4050-9E46-046226047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96" y="5486399"/>
            <a:ext cx="1191829" cy="11918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15522F-9914-4739-9902-75CBFFE6C6E3}"/>
              </a:ext>
            </a:extLst>
          </p:cNvPr>
          <p:cNvSpPr txBox="1"/>
          <p:nvPr/>
        </p:nvSpPr>
        <p:spPr>
          <a:xfrm>
            <a:off x="443883" y="272577"/>
            <a:ext cx="6072327" cy="409342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0" dirty="0">
                <a:solidFill>
                  <a:schemeClr val="bg1"/>
                </a:solidFill>
                <a:latin typeface="Harlow Solid Italic" panose="04030604020F02020D02" pitchFamily="82" charset="0"/>
              </a:rPr>
              <a:t>The Idea</a:t>
            </a:r>
          </a:p>
        </p:txBody>
      </p:sp>
      <p:pic>
        <p:nvPicPr>
          <p:cNvPr id="2070" name="Picture 22" descr="Image result for blue icon marker">
            <a:extLst>
              <a:ext uri="{FF2B5EF4-FFF2-40B4-BE49-F238E27FC236}">
                <a16:creationId xmlns:a16="http://schemas.microsoft.com/office/drawing/2014/main" id="{5862471D-DB42-494F-8500-3B892DA2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229" y="3263284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Image result for blue icon marker">
            <a:extLst>
              <a:ext uri="{FF2B5EF4-FFF2-40B4-BE49-F238E27FC236}">
                <a16:creationId xmlns:a16="http://schemas.microsoft.com/office/drawing/2014/main" id="{1BBED105-645E-4C8D-A973-9C8AE9557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057" y="2556030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Image result for blue icon marker">
            <a:extLst>
              <a:ext uri="{FF2B5EF4-FFF2-40B4-BE49-F238E27FC236}">
                <a16:creationId xmlns:a16="http://schemas.microsoft.com/office/drawing/2014/main" id="{534E46E2-56AF-4A63-A832-4F854DCDB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543" y="2556030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2" descr="Image result for blue icon marker">
            <a:extLst>
              <a:ext uri="{FF2B5EF4-FFF2-40B4-BE49-F238E27FC236}">
                <a16:creationId xmlns:a16="http://schemas.microsoft.com/office/drawing/2014/main" id="{807D2D8C-9428-4212-AE13-22591433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298" y="3519257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Image result for blue icon marker">
            <a:extLst>
              <a:ext uri="{FF2B5EF4-FFF2-40B4-BE49-F238E27FC236}">
                <a16:creationId xmlns:a16="http://schemas.microsoft.com/office/drawing/2014/main" id="{48237895-66BE-4974-9AD9-0B8FC5626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146" y="3693112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Image result for blue icon marker">
            <a:extLst>
              <a:ext uri="{FF2B5EF4-FFF2-40B4-BE49-F238E27FC236}">
                <a16:creationId xmlns:a16="http://schemas.microsoft.com/office/drawing/2014/main" id="{EDD9A881-6B0B-404F-8941-4FCD93604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229" y="4025284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2" descr="Image result for blue icon marker">
            <a:extLst>
              <a:ext uri="{FF2B5EF4-FFF2-40B4-BE49-F238E27FC236}">
                <a16:creationId xmlns:a16="http://schemas.microsoft.com/office/drawing/2014/main" id="{E909DBFD-7A62-4A0D-A47B-4220E2D2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989" y="4188042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 descr="Image result for blue icon marker">
            <a:extLst>
              <a:ext uri="{FF2B5EF4-FFF2-40B4-BE49-F238E27FC236}">
                <a16:creationId xmlns:a16="http://schemas.microsoft.com/office/drawing/2014/main" id="{A37F72A3-F945-45F1-BD6D-72839D313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988" y="3173029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2" descr="Image result for blue icon marker">
            <a:extLst>
              <a:ext uri="{FF2B5EF4-FFF2-40B4-BE49-F238E27FC236}">
                <a16:creationId xmlns:a16="http://schemas.microsoft.com/office/drawing/2014/main" id="{DB0F04C5-1F67-4356-B112-96B52A50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66" y="3374995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2" descr="Image result for blue icon marker">
            <a:extLst>
              <a:ext uri="{FF2B5EF4-FFF2-40B4-BE49-F238E27FC236}">
                <a16:creationId xmlns:a16="http://schemas.microsoft.com/office/drawing/2014/main" id="{6BB7FBC9-957C-4FC5-A137-31E150FD1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581" y="3942631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 descr="Image result for blue icon marker">
            <a:extLst>
              <a:ext uri="{FF2B5EF4-FFF2-40B4-BE49-F238E27FC236}">
                <a16:creationId xmlns:a16="http://schemas.microsoft.com/office/drawing/2014/main" id="{37731F62-430B-42AD-82EF-AE557B4F7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317" y="3859978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Image result for blue icon marker">
            <a:extLst>
              <a:ext uri="{FF2B5EF4-FFF2-40B4-BE49-F238E27FC236}">
                <a16:creationId xmlns:a16="http://schemas.microsoft.com/office/drawing/2014/main" id="{216E81EF-63DE-450A-8B41-D215CB8E1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820" y="3777449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Image result for blue icon marker">
            <a:extLst>
              <a:ext uri="{FF2B5EF4-FFF2-40B4-BE49-F238E27FC236}">
                <a16:creationId xmlns:a16="http://schemas.microsoft.com/office/drawing/2014/main" id="{26B75F31-F8B5-4781-80E6-E964E00ED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504" y="3010270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 descr="Image result for blue icon marker">
            <a:extLst>
              <a:ext uri="{FF2B5EF4-FFF2-40B4-BE49-F238E27FC236}">
                <a16:creationId xmlns:a16="http://schemas.microsoft.com/office/drawing/2014/main" id="{9B49F5C2-A179-4FDA-9835-D8D074FED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59" y="2574524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2" descr="Image result for blue icon marker">
            <a:extLst>
              <a:ext uri="{FF2B5EF4-FFF2-40B4-BE49-F238E27FC236}">
                <a16:creationId xmlns:a16="http://schemas.microsoft.com/office/drawing/2014/main" id="{69F5EB97-FDFB-4E95-9DE5-F61A94BAA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256" y="2971904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2" descr="Image result for blue icon marker">
            <a:extLst>
              <a:ext uri="{FF2B5EF4-FFF2-40B4-BE49-F238E27FC236}">
                <a16:creationId xmlns:a16="http://schemas.microsoft.com/office/drawing/2014/main" id="{8B1ABD10-44CF-4A20-9030-3B9D4557D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341" y="2885243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79D7BCA-442F-44FD-9846-BEC90CAD9C5B}"/>
              </a:ext>
            </a:extLst>
          </p:cNvPr>
          <p:cNvSpPr/>
          <p:nvPr/>
        </p:nvSpPr>
        <p:spPr>
          <a:xfrm>
            <a:off x="7154383" y="1720153"/>
            <a:ext cx="3755254" cy="3515556"/>
          </a:xfrm>
          <a:prstGeom prst="ellipse">
            <a:avLst/>
          </a:prstGeom>
          <a:solidFill>
            <a:srgbClr val="F41414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3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DA9E0B-6E3E-4042-AF5B-B506CE19F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0" y="1657350"/>
            <a:ext cx="3373145" cy="3373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90CFCB-1B15-4A3F-B865-65672915D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07" y="1742427"/>
            <a:ext cx="3373145" cy="3373145"/>
          </a:xfrm>
          <a:prstGeom prst="rect">
            <a:avLst/>
          </a:prstGeom>
        </p:spPr>
      </p:pic>
      <p:sp>
        <p:nvSpPr>
          <p:cNvPr id="9" name="Arrow: Circular 8">
            <a:extLst>
              <a:ext uri="{FF2B5EF4-FFF2-40B4-BE49-F238E27FC236}">
                <a16:creationId xmlns:a16="http://schemas.microsoft.com/office/drawing/2014/main" id="{3F8F67AF-A38A-45D1-B905-15B19AFEB2BA}"/>
              </a:ext>
            </a:extLst>
          </p:cNvPr>
          <p:cNvSpPr/>
          <p:nvPr/>
        </p:nvSpPr>
        <p:spPr>
          <a:xfrm>
            <a:off x="4210142" y="643630"/>
            <a:ext cx="3373145" cy="3816566"/>
          </a:xfrm>
          <a:prstGeom prst="circularArrow">
            <a:avLst/>
          </a:prstGeom>
          <a:solidFill>
            <a:srgbClr val="F4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8CA3F3FE-DCAA-465B-9FBF-857FE5877A86}"/>
              </a:ext>
            </a:extLst>
          </p:cNvPr>
          <p:cNvSpPr/>
          <p:nvPr/>
        </p:nvSpPr>
        <p:spPr>
          <a:xfrm rot="10800000">
            <a:off x="4210142" y="2193617"/>
            <a:ext cx="3600265" cy="3816566"/>
          </a:xfrm>
          <a:prstGeom prst="circularArrow">
            <a:avLst/>
          </a:prstGeom>
          <a:solidFill>
            <a:srgbClr val="F4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60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FDF07A-941E-493B-A87D-140590F6CEE9}"/>
              </a:ext>
            </a:extLst>
          </p:cNvPr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5983550" y="382012"/>
            <a:ext cx="5513034" cy="609397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Harlow Solid Italic" panose="04030604020F02020D02" pitchFamily="82" charset="0"/>
              </a:rPr>
              <a:t>What</a:t>
            </a:r>
          </a:p>
          <a:p>
            <a:pPr algn="ctr"/>
            <a:r>
              <a:rPr lang="en-US" sz="13000" dirty="0">
                <a:solidFill>
                  <a:schemeClr val="bg1"/>
                </a:solidFill>
                <a:latin typeface="Harlow Solid Italic" panose="04030604020F02020D02" pitchFamily="82" charset="0"/>
              </a:rPr>
              <a:t>We</a:t>
            </a:r>
          </a:p>
          <a:p>
            <a:pPr algn="ctr"/>
            <a:r>
              <a:rPr lang="en-US" sz="13000" dirty="0">
                <a:solidFill>
                  <a:schemeClr val="bg1"/>
                </a:solidFill>
                <a:latin typeface="Harlow Solid Italic" panose="04030604020F02020D02" pitchFamily="82" charset="0"/>
              </a:rPr>
              <a:t>Did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9E92B-D111-4D2C-9D00-FBCE2AE36605}"/>
              </a:ext>
            </a:extLst>
          </p:cNvPr>
          <p:cNvSpPr txBox="1"/>
          <p:nvPr/>
        </p:nvSpPr>
        <p:spPr>
          <a:xfrm>
            <a:off x="503230" y="1166842"/>
            <a:ext cx="5160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Created detection of a customer within a store</a:t>
            </a:r>
            <a:br>
              <a:rPr lang="en-US" sz="3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br>
              <a:rPr lang="en-US" sz="3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sz="3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Created detection of a businesses within a consumers area</a:t>
            </a:r>
          </a:p>
          <a:p>
            <a:endParaRPr lang="en-US" sz="3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sz="3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Awarded points to be used for promotions </a:t>
            </a:r>
          </a:p>
        </p:txBody>
      </p:sp>
    </p:spTree>
    <p:extLst>
      <p:ext uri="{BB962C8B-B14F-4D97-AF65-F5344CB8AC3E}">
        <p14:creationId xmlns:p14="http://schemas.microsoft.com/office/powerpoint/2010/main" val="159930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5099D3-B8B4-4DC5-8DCA-3560A652933C}"/>
              </a:ext>
            </a:extLst>
          </p:cNvPr>
          <p:cNvSpPr/>
          <p:nvPr/>
        </p:nvSpPr>
        <p:spPr>
          <a:xfrm>
            <a:off x="5566299" y="0"/>
            <a:ext cx="6625703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AF60DB-B393-436B-8C5E-3DEC707BD7A0}"/>
              </a:ext>
            </a:extLst>
          </p:cNvPr>
          <p:cNvSpPr/>
          <p:nvPr/>
        </p:nvSpPr>
        <p:spPr>
          <a:xfrm>
            <a:off x="0" y="0"/>
            <a:ext cx="55662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411A3-CD96-45F2-9A2C-5392879876C4}"/>
              </a:ext>
            </a:extLst>
          </p:cNvPr>
          <p:cNvSpPr txBox="1"/>
          <p:nvPr/>
        </p:nvSpPr>
        <p:spPr>
          <a:xfrm>
            <a:off x="3944921" y="2275970"/>
            <a:ext cx="3805285" cy="20928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0" dirty="0">
                <a:solidFill>
                  <a:schemeClr val="bg1"/>
                </a:solidFill>
                <a:latin typeface="Harlow Solid Italic" panose="04030604020F02020D02" pitchFamily="8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1838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DEB89-BD79-436A-A77D-B0BE18FBBDA2}"/>
              </a:ext>
            </a:extLst>
          </p:cNvPr>
          <p:cNvSpPr/>
          <p:nvPr/>
        </p:nvSpPr>
        <p:spPr>
          <a:xfrm>
            <a:off x="0" y="0"/>
            <a:ext cx="57704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B2563-610F-4F1D-9093-BD571CF43128}"/>
              </a:ext>
            </a:extLst>
          </p:cNvPr>
          <p:cNvSpPr txBox="1"/>
          <p:nvPr/>
        </p:nvSpPr>
        <p:spPr>
          <a:xfrm>
            <a:off x="443884" y="272577"/>
            <a:ext cx="4367814" cy="255454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Harlow Solid Italic" panose="04030604020F02020D02" pitchFamily="82" charset="0"/>
              </a:rPr>
              <a:t>The</a:t>
            </a:r>
          </a:p>
          <a:p>
            <a:r>
              <a:rPr lang="en-US" sz="8000" dirty="0">
                <a:solidFill>
                  <a:schemeClr val="bg1"/>
                </a:solidFill>
                <a:latin typeface="Harlow Solid Italic" panose="04030604020F02020D02" pitchFamily="82" charset="0"/>
              </a:rPr>
              <a:t>Future</a:t>
            </a:r>
          </a:p>
        </p:txBody>
      </p:sp>
      <p:pic>
        <p:nvPicPr>
          <p:cNvPr id="7170" name="Picture 2" descr="Image result for blank application on phone 3d">
            <a:extLst>
              <a:ext uri="{FF2B5EF4-FFF2-40B4-BE49-F238E27FC236}">
                <a16:creationId xmlns:a16="http://schemas.microsoft.com/office/drawing/2014/main" id="{6853C078-B6FD-4EDC-8542-5EB8E415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9" y="0"/>
            <a:ext cx="6421515" cy="642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rapezoid 6">
            <a:extLst>
              <a:ext uri="{FF2B5EF4-FFF2-40B4-BE49-F238E27FC236}">
                <a16:creationId xmlns:a16="http://schemas.microsoft.com/office/drawing/2014/main" id="{66C1131A-09C8-4E46-A79A-E8856CF97DFB}"/>
              </a:ext>
            </a:extLst>
          </p:cNvPr>
          <p:cNvSpPr/>
          <p:nvPr/>
        </p:nvSpPr>
        <p:spPr>
          <a:xfrm rot="5400000">
            <a:off x="7407563" y="2807854"/>
            <a:ext cx="3417455" cy="757382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9B23BFB8-CA40-4B02-8903-513C9951B116}"/>
              </a:ext>
            </a:extLst>
          </p:cNvPr>
          <p:cNvSpPr/>
          <p:nvPr/>
        </p:nvSpPr>
        <p:spPr>
          <a:xfrm rot="5400000">
            <a:off x="8280397" y="2895602"/>
            <a:ext cx="3029531" cy="600363"/>
          </a:xfrm>
          <a:prstGeom prst="trapezoi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AB5A-5E0F-4A0D-A7E6-EDAB53E7F379}"/>
              </a:ext>
            </a:extLst>
          </p:cNvPr>
          <p:cNvSpPr txBox="1"/>
          <p:nvPr/>
        </p:nvSpPr>
        <p:spPr>
          <a:xfrm>
            <a:off x="8913452" y="2684343"/>
            <a:ext cx="128699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Harlow Solid Italic" panose="04030604020F02020D02" pitchFamily="82" charset="0"/>
              </a:rPr>
              <a:t>Super</a:t>
            </a:r>
            <a:r>
              <a:rPr lang="en-US" sz="1400" dirty="0">
                <a:solidFill>
                  <a:schemeClr val="accent1"/>
                </a:solidFill>
                <a:latin typeface="Harlow Solid Italic" panose="04030604020F02020D02" pitchFamily="82" charset="0"/>
              </a:rPr>
              <a:t>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CE916-BED5-4BA3-9A1E-22413BA3E2E3}"/>
              </a:ext>
            </a:extLst>
          </p:cNvPr>
          <p:cNvSpPr txBox="1"/>
          <p:nvPr/>
        </p:nvSpPr>
        <p:spPr>
          <a:xfrm>
            <a:off x="527174" y="3433276"/>
            <a:ext cx="51607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Modern design</a:t>
            </a:r>
          </a:p>
          <a:p>
            <a:endParaRPr lang="en-US" sz="3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sz="3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More business value</a:t>
            </a:r>
          </a:p>
          <a:p>
            <a:endParaRPr lang="en-US" sz="3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sz="3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27537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8A6655-A0D8-482B-8B5A-C9850009908F}"/>
              </a:ext>
            </a:extLst>
          </p:cNvPr>
          <p:cNvSpPr/>
          <p:nvPr/>
        </p:nvSpPr>
        <p:spPr>
          <a:xfrm>
            <a:off x="0" y="1"/>
            <a:ext cx="12192000" cy="1677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B62D4F2-01D1-4D54-8D81-4FEE1B01ABFF}"/>
              </a:ext>
            </a:extLst>
          </p:cNvPr>
          <p:cNvSpPr/>
          <p:nvPr/>
        </p:nvSpPr>
        <p:spPr>
          <a:xfrm>
            <a:off x="537100" y="1904260"/>
            <a:ext cx="6467382" cy="49537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DBF822D-2B61-4D5A-B897-63FD917034C7}"/>
              </a:ext>
            </a:extLst>
          </p:cNvPr>
          <p:cNvSpPr/>
          <p:nvPr/>
        </p:nvSpPr>
        <p:spPr>
          <a:xfrm>
            <a:off x="2370339" y="923278"/>
            <a:ext cx="7315200" cy="59347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C5077D5-447B-4074-9A88-F0CB7094718B}"/>
              </a:ext>
            </a:extLst>
          </p:cNvPr>
          <p:cNvSpPr/>
          <p:nvPr/>
        </p:nvSpPr>
        <p:spPr>
          <a:xfrm>
            <a:off x="5054354" y="2459115"/>
            <a:ext cx="6464424" cy="43988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42D5A-A661-4643-B693-DA05550C86C9}"/>
              </a:ext>
            </a:extLst>
          </p:cNvPr>
          <p:cNvSpPr txBox="1"/>
          <p:nvPr/>
        </p:nvSpPr>
        <p:spPr>
          <a:xfrm>
            <a:off x="119985" y="-188621"/>
            <a:ext cx="7437734" cy="20928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0" dirty="0">
                <a:solidFill>
                  <a:schemeClr val="bg1"/>
                </a:solidFill>
                <a:latin typeface="Harlow Solid Italic" panose="04030604020F02020D02" pitchFamily="82" charset="0"/>
              </a:rPr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19668-DF94-4668-B629-EF20BEBD0AA1}"/>
              </a:ext>
            </a:extLst>
          </p:cNvPr>
          <p:cNvSpPr txBox="1"/>
          <p:nvPr/>
        </p:nvSpPr>
        <p:spPr>
          <a:xfrm rot="18275769">
            <a:off x="1054526" y="3380012"/>
            <a:ext cx="4441995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  <a:latin typeface="Harlow Solid Italic" panose="04030604020F02020D02" pitchFamily="82" charset="0"/>
              </a:rPr>
              <a:t>school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4686B5-3364-4512-9596-7B730150B9A9}"/>
              </a:ext>
            </a:extLst>
          </p:cNvPr>
          <p:cNvSpPr txBox="1"/>
          <p:nvPr/>
        </p:nvSpPr>
        <p:spPr>
          <a:xfrm rot="18275769">
            <a:off x="3442150" y="2118458"/>
            <a:ext cx="4441995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  <a:latin typeface="Harlow Solid Italic" panose="04030604020F02020D02" pitchFamily="82" charset="0"/>
              </a:rPr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71140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CA41447-C848-4500-B4DF-23E416FBEDA1}"/>
              </a:ext>
            </a:extLst>
          </p:cNvPr>
          <p:cNvSpPr/>
          <p:nvPr/>
        </p:nvSpPr>
        <p:spPr>
          <a:xfrm>
            <a:off x="4261282" y="1625737"/>
            <a:ext cx="3355759" cy="30450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565AF-335F-49BA-9BCA-83CD2FA5DD16}"/>
              </a:ext>
            </a:extLst>
          </p:cNvPr>
          <p:cNvSpPr txBox="1"/>
          <p:nvPr/>
        </p:nvSpPr>
        <p:spPr>
          <a:xfrm rot="20700143">
            <a:off x="5002704" y="1459230"/>
            <a:ext cx="1398096" cy="39395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5000" dirty="0">
                <a:solidFill>
                  <a:schemeClr val="bg1"/>
                </a:solidFill>
                <a:latin typeface="Harlow Solid Italic" panose="04030604020F02020D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967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Microsoft JhengHei Light</vt:lpstr>
      <vt:lpstr>Arial</vt:lpstr>
      <vt:lpstr>Bahnschrift Light</vt:lpstr>
      <vt:lpstr>Calibri</vt:lpstr>
      <vt:lpstr>Calibri Light</vt:lpstr>
      <vt:lpstr>Harlow Solid 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Hoang</dc:creator>
  <cp:lastModifiedBy>John Hoang</cp:lastModifiedBy>
  <cp:revision>2</cp:revision>
  <dcterms:created xsi:type="dcterms:W3CDTF">2019-04-06T03:36:06Z</dcterms:created>
  <dcterms:modified xsi:type="dcterms:W3CDTF">2019-04-06T03:47:09Z</dcterms:modified>
</cp:coreProperties>
</file>