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F750A-8F4B-4699-BF1D-212C5292D110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5816-3311-42AB-AB28-3FC8DC71C3A3}"/>
              </a:ext>
            </a:extLst>
          </p:cNvPr>
          <p:cNvSpPr txBox="1"/>
          <p:nvPr/>
        </p:nvSpPr>
        <p:spPr>
          <a:xfrm>
            <a:off x="1405908" y="2045151"/>
            <a:ext cx="9170633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30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DF07A-941E-493B-A87D-140590F6CEE9}"/>
              </a:ext>
            </a:extLst>
          </p:cNvPr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0" y="598233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4873841" y="1382286"/>
            <a:ext cx="5513034" cy="40934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0" y="1657350"/>
            <a:ext cx="3373145" cy="337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07" y="1742427"/>
            <a:ext cx="3373145" cy="3373145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F8F67AF-A38A-45D1-B905-15B19AFEB2BA}"/>
              </a:ext>
            </a:extLst>
          </p:cNvPr>
          <p:cNvSpPr/>
          <p:nvPr/>
        </p:nvSpPr>
        <p:spPr>
          <a:xfrm>
            <a:off x="4210142" y="643630"/>
            <a:ext cx="337314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8CA3F3FE-DCAA-465B-9FBF-857FE5877A86}"/>
              </a:ext>
            </a:extLst>
          </p:cNvPr>
          <p:cNvSpPr/>
          <p:nvPr/>
        </p:nvSpPr>
        <p:spPr>
          <a:xfrm rot="10800000">
            <a:off x="4210142" y="2193617"/>
            <a:ext cx="360026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55365-B231-436C-B90D-2B732A332B3B}"/>
              </a:ext>
            </a:extLst>
          </p:cNvPr>
          <p:cNvSpPr/>
          <p:nvPr/>
        </p:nvSpPr>
        <p:spPr>
          <a:xfrm>
            <a:off x="0" y="0"/>
            <a:ext cx="68997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mage result for google maps">
            <a:extLst>
              <a:ext uri="{FF2B5EF4-FFF2-40B4-BE49-F238E27FC236}">
                <a16:creationId xmlns:a16="http://schemas.microsoft.com/office/drawing/2014/main" id="{196729F6-9575-46E3-9A0E-436C990F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84" y="0"/>
            <a:ext cx="6421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google maps icon png">
            <a:extLst>
              <a:ext uri="{FF2B5EF4-FFF2-40B4-BE49-F238E27FC236}">
                <a16:creationId xmlns:a16="http://schemas.microsoft.com/office/drawing/2014/main" id="{B67F98C2-9730-4587-B968-9A992B01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" y="5486400"/>
            <a:ext cx="1282824" cy="12828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luetooth icon png">
            <a:extLst>
              <a:ext uri="{FF2B5EF4-FFF2-40B4-BE49-F238E27FC236}">
                <a16:creationId xmlns:a16="http://schemas.microsoft.com/office/drawing/2014/main" id="{5DD28775-4B8D-4050-9E46-04622604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96" y="5486399"/>
            <a:ext cx="1191829" cy="11918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522F-9914-4739-9902-75CBFFE6C6E3}"/>
              </a:ext>
            </a:extLst>
          </p:cNvPr>
          <p:cNvSpPr txBox="1"/>
          <p:nvPr/>
        </p:nvSpPr>
        <p:spPr>
          <a:xfrm>
            <a:off x="271878" y="542597"/>
            <a:ext cx="6072327" cy="440120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a customer within a store</a:t>
            </a:r>
            <a:b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b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businesses within a consumers area</a:t>
            </a:r>
          </a:p>
          <a:p>
            <a:endParaRPr lang="en-US" sz="28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Awarded points to be used for promotions </a:t>
            </a:r>
          </a:p>
          <a:p>
            <a:endParaRPr lang="en-US" sz="28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28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backend database</a:t>
            </a:r>
          </a:p>
        </p:txBody>
      </p:sp>
      <p:pic>
        <p:nvPicPr>
          <p:cNvPr id="2070" name="Picture 22" descr="Image result for blue icon marker">
            <a:extLst>
              <a:ext uri="{FF2B5EF4-FFF2-40B4-BE49-F238E27FC236}">
                <a16:creationId xmlns:a16="http://schemas.microsoft.com/office/drawing/2014/main" id="{5862471D-DB42-494F-8500-3B892DA2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29" y="3263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blue icon marker">
            <a:extLst>
              <a:ext uri="{FF2B5EF4-FFF2-40B4-BE49-F238E27FC236}">
                <a16:creationId xmlns:a16="http://schemas.microsoft.com/office/drawing/2014/main" id="{1BBED105-645E-4C8D-A973-9C8AE955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57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blue icon marker">
            <a:extLst>
              <a:ext uri="{FF2B5EF4-FFF2-40B4-BE49-F238E27FC236}">
                <a16:creationId xmlns:a16="http://schemas.microsoft.com/office/drawing/2014/main" id="{534E46E2-56AF-4A63-A832-4F854DCD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3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Image result for blue icon marker">
            <a:extLst>
              <a:ext uri="{FF2B5EF4-FFF2-40B4-BE49-F238E27FC236}">
                <a16:creationId xmlns:a16="http://schemas.microsoft.com/office/drawing/2014/main" id="{807D2D8C-9428-4212-AE13-22591433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98" y="3519257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Image result for blue icon marker">
            <a:extLst>
              <a:ext uri="{FF2B5EF4-FFF2-40B4-BE49-F238E27FC236}">
                <a16:creationId xmlns:a16="http://schemas.microsoft.com/office/drawing/2014/main" id="{48237895-66BE-4974-9AD9-0B8FC562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6" y="369311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Image result for blue icon marker">
            <a:extLst>
              <a:ext uri="{FF2B5EF4-FFF2-40B4-BE49-F238E27FC236}">
                <a16:creationId xmlns:a16="http://schemas.microsoft.com/office/drawing/2014/main" id="{EDD9A881-6B0B-404F-8941-4FCD9360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29" y="4025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Image result for blue icon marker">
            <a:extLst>
              <a:ext uri="{FF2B5EF4-FFF2-40B4-BE49-F238E27FC236}">
                <a16:creationId xmlns:a16="http://schemas.microsoft.com/office/drawing/2014/main" id="{E909DBFD-7A62-4A0D-A47B-4220E2D2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9" y="418804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Image result for blue icon marker">
            <a:extLst>
              <a:ext uri="{FF2B5EF4-FFF2-40B4-BE49-F238E27FC236}">
                <a16:creationId xmlns:a16="http://schemas.microsoft.com/office/drawing/2014/main" id="{A37F72A3-F945-45F1-BD6D-72839D31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8" y="317302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Image result for blue icon marker">
            <a:extLst>
              <a:ext uri="{FF2B5EF4-FFF2-40B4-BE49-F238E27FC236}">
                <a16:creationId xmlns:a16="http://schemas.microsoft.com/office/drawing/2014/main" id="{DB0F04C5-1F67-4356-B112-96B52A50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66" y="3374995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Image result for blue icon marker">
            <a:extLst>
              <a:ext uri="{FF2B5EF4-FFF2-40B4-BE49-F238E27FC236}">
                <a16:creationId xmlns:a16="http://schemas.microsoft.com/office/drawing/2014/main" id="{6BB7FBC9-957C-4FC5-A137-31E150F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581" y="3942631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blue icon marker">
            <a:extLst>
              <a:ext uri="{FF2B5EF4-FFF2-40B4-BE49-F238E27FC236}">
                <a16:creationId xmlns:a16="http://schemas.microsoft.com/office/drawing/2014/main" id="{37731F62-430B-42AD-82EF-AE557B4F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17" y="3859978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blue icon marker">
            <a:extLst>
              <a:ext uri="{FF2B5EF4-FFF2-40B4-BE49-F238E27FC236}">
                <a16:creationId xmlns:a16="http://schemas.microsoft.com/office/drawing/2014/main" id="{216E81EF-63DE-450A-8B41-D215CB8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20" y="377744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Image result for blue icon marker">
            <a:extLst>
              <a:ext uri="{FF2B5EF4-FFF2-40B4-BE49-F238E27FC236}">
                <a16:creationId xmlns:a16="http://schemas.microsoft.com/office/drawing/2014/main" id="{26B75F31-F8B5-4781-80E6-E964E00E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04" y="301027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Image result for blue icon marker">
            <a:extLst>
              <a:ext uri="{FF2B5EF4-FFF2-40B4-BE49-F238E27FC236}">
                <a16:creationId xmlns:a16="http://schemas.microsoft.com/office/drawing/2014/main" id="{9B49F5C2-A179-4FDA-9835-D8D074FE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59" y="257452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Image result for blue icon marker">
            <a:extLst>
              <a:ext uri="{FF2B5EF4-FFF2-40B4-BE49-F238E27FC236}">
                <a16:creationId xmlns:a16="http://schemas.microsoft.com/office/drawing/2014/main" id="{69F5EB97-FDFB-4E95-9DE5-F61A94BA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56" y="297190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Image result for blue icon marker">
            <a:extLst>
              <a:ext uri="{FF2B5EF4-FFF2-40B4-BE49-F238E27FC236}">
                <a16:creationId xmlns:a16="http://schemas.microsoft.com/office/drawing/2014/main" id="{8B1ABD10-44CF-4A20-9030-3B9D4557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341" y="2885243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9D7BCA-442F-44FD-9846-BEC90CAD9C5B}"/>
              </a:ext>
            </a:extLst>
          </p:cNvPr>
          <p:cNvSpPr/>
          <p:nvPr/>
        </p:nvSpPr>
        <p:spPr>
          <a:xfrm>
            <a:off x="7154383" y="1720153"/>
            <a:ext cx="3755254" cy="3515556"/>
          </a:xfrm>
          <a:prstGeom prst="ellipse">
            <a:avLst/>
          </a:prstGeom>
          <a:solidFill>
            <a:srgbClr val="F41414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5099D3-B8B4-4DC5-8DCA-3560A652933C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F60DB-B393-436B-8C5E-3DEC707BD7A0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411A3-CD96-45F2-9A2C-5392879876C4}"/>
              </a:ext>
            </a:extLst>
          </p:cNvPr>
          <p:cNvSpPr txBox="1"/>
          <p:nvPr/>
        </p:nvSpPr>
        <p:spPr>
          <a:xfrm>
            <a:off x="3944921" y="2275970"/>
            <a:ext cx="3805285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83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8A6655-A0D8-482B-8B5A-C9850009908F}"/>
              </a:ext>
            </a:extLst>
          </p:cNvPr>
          <p:cNvSpPr/>
          <p:nvPr/>
        </p:nvSpPr>
        <p:spPr>
          <a:xfrm>
            <a:off x="0" y="1"/>
            <a:ext cx="12192000" cy="1677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B62D4F2-01D1-4D54-8D81-4FEE1B01ABFF}"/>
              </a:ext>
            </a:extLst>
          </p:cNvPr>
          <p:cNvSpPr/>
          <p:nvPr/>
        </p:nvSpPr>
        <p:spPr>
          <a:xfrm>
            <a:off x="537100" y="1904260"/>
            <a:ext cx="6467382" cy="49537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DBF822D-2B61-4D5A-B897-63FD917034C7}"/>
              </a:ext>
            </a:extLst>
          </p:cNvPr>
          <p:cNvSpPr/>
          <p:nvPr/>
        </p:nvSpPr>
        <p:spPr>
          <a:xfrm>
            <a:off x="2370339" y="923278"/>
            <a:ext cx="7315200" cy="59347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C5077D5-447B-4074-9A88-F0CB7094718B}"/>
              </a:ext>
            </a:extLst>
          </p:cNvPr>
          <p:cNvSpPr/>
          <p:nvPr/>
        </p:nvSpPr>
        <p:spPr>
          <a:xfrm>
            <a:off x="5054354" y="2459115"/>
            <a:ext cx="6464424" cy="43988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42D5A-A661-4643-B693-DA05550C86C9}"/>
              </a:ext>
            </a:extLst>
          </p:cNvPr>
          <p:cNvSpPr txBox="1"/>
          <p:nvPr/>
        </p:nvSpPr>
        <p:spPr>
          <a:xfrm>
            <a:off x="119985" y="-188621"/>
            <a:ext cx="7437734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19668-DF94-4668-B629-EF20BEBD0AA1}"/>
              </a:ext>
            </a:extLst>
          </p:cNvPr>
          <p:cNvSpPr txBox="1"/>
          <p:nvPr/>
        </p:nvSpPr>
        <p:spPr>
          <a:xfrm rot="18275769">
            <a:off x="1054526" y="3380012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686B5-3364-4512-9596-7B730150B9A9}"/>
              </a:ext>
            </a:extLst>
          </p:cNvPr>
          <p:cNvSpPr txBox="1"/>
          <p:nvPr/>
        </p:nvSpPr>
        <p:spPr>
          <a:xfrm rot="18275769">
            <a:off x="3442150" y="2118458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C7700-3BE5-4C99-8EC3-28B4E19C4EAA}"/>
              </a:ext>
            </a:extLst>
          </p:cNvPr>
          <p:cNvSpPr txBox="1"/>
          <p:nvPr/>
        </p:nvSpPr>
        <p:spPr>
          <a:xfrm rot="18275769">
            <a:off x="4955087" y="3799458"/>
            <a:ext cx="4779396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7114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DEB89-BD79-436A-A77D-B0BE18FBBDA2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2563-610F-4F1D-9093-BD571CF43128}"/>
              </a:ext>
            </a:extLst>
          </p:cNvPr>
          <p:cNvSpPr txBox="1"/>
          <p:nvPr/>
        </p:nvSpPr>
        <p:spPr>
          <a:xfrm>
            <a:off x="443884" y="272577"/>
            <a:ext cx="4367814" cy="255454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</a:t>
            </a:r>
          </a:p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Future</a:t>
            </a:r>
          </a:p>
        </p:txBody>
      </p:sp>
      <p:pic>
        <p:nvPicPr>
          <p:cNvPr id="7170" name="Picture 2" descr="Image result for blank application on phone 3d">
            <a:extLst>
              <a:ext uri="{FF2B5EF4-FFF2-40B4-BE49-F238E27FC236}">
                <a16:creationId xmlns:a16="http://schemas.microsoft.com/office/drawing/2014/main" id="{6853C078-B6FD-4EDC-8542-5EB8E415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9" y="0"/>
            <a:ext cx="6421515" cy="64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66C1131A-09C8-4E46-A79A-E8856CF97DFB}"/>
              </a:ext>
            </a:extLst>
          </p:cNvPr>
          <p:cNvSpPr/>
          <p:nvPr/>
        </p:nvSpPr>
        <p:spPr>
          <a:xfrm rot="5400000">
            <a:off x="7407563" y="2807854"/>
            <a:ext cx="3417455" cy="757382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23BFB8-CA40-4B02-8903-513C9951B116}"/>
              </a:ext>
            </a:extLst>
          </p:cNvPr>
          <p:cNvSpPr/>
          <p:nvPr/>
        </p:nvSpPr>
        <p:spPr>
          <a:xfrm rot="5400000">
            <a:off x="8280397" y="2895602"/>
            <a:ext cx="3029531" cy="600363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AB5A-5E0F-4A0D-A7E6-EDAB53E7F379}"/>
              </a:ext>
            </a:extLst>
          </p:cNvPr>
          <p:cNvSpPr txBox="1"/>
          <p:nvPr/>
        </p:nvSpPr>
        <p:spPr>
          <a:xfrm>
            <a:off x="8913452" y="2684343"/>
            <a:ext cx="128699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4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CE916-BED5-4BA3-9A1E-22413BA3E2E3}"/>
              </a:ext>
            </a:extLst>
          </p:cNvPr>
          <p:cNvSpPr txBox="1"/>
          <p:nvPr/>
        </p:nvSpPr>
        <p:spPr>
          <a:xfrm>
            <a:off x="527174" y="3433276"/>
            <a:ext cx="5160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Modern design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More business value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753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 Light</vt:lpstr>
      <vt:lpstr>Arial</vt:lpstr>
      <vt:lpstr>Bahnschrift Light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8</cp:revision>
  <dcterms:created xsi:type="dcterms:W3CDTF">2019-04-06T03:36:06Z</dcterms:created>
  <dcterms:modified xsi:type="dcterms:W3CDTF">2019-04-08T05:23:05Z</dcterms:modified>
</cp:coreProperties>
</file>