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57" r:id="rId4"/>
    <p:sldId id="259" r:id="rId5"/>
    <p:sldId id="273" r:id="rId6"/>
    <p:sldId id="274" r:id="rId7"/>
    <p:sldId id="261" r:id="rId8"/>
    <p:sldId id="279" r:id="rId9"/>
    <p:sldId id="262" r:id="rId10"/>
    <p:sldId id="277" r:id="rId11"/>
    <p:sldId id="271" r:id="rId12"/>
    <p:sldId id="275" r:id="rId13"/>
    <p:sldId id="264" r:id="rId14"/>
    <p:sldId id="265" r:id="rId15"/>
    <p:sldId id="266" r:id="rId16"/>
    <p:sldId id="269" r:id="rId17"/>
    <p:sldId id="270" r:id="rId18"/>
    <p:sldId id="28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F63D-7F30-4AAF-894B-E23DE8F82EA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EC1DAA-9C5A-4814-9DE1-EF78841D7E14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B3DE282D-1498-410F-9D26-604675D6F17C}" type="parTrans" cxnId="{05325CA1-2D3A-4432-819B-9B8AA16CC2E4}">
      <dgm:prSet/>
      <dgm:spPr/>
      <dgm:t>
        <a:bodyPr/>
        <a:lstStyle/>
        <a:p>
          <a:endParaRPr lang="en-US"/>
        </a:p>
      </dgm:t>
    </dgm:pt>
    <dgm:pt modelId="{927D5147-1131-4738-9CBB-AFDFF13F08E9}" type="sibTrans" cxnId="{05325CA1-2D3A-4432-819B-9B8AA16CC2E4}">
      <dgm:prSet/>
      <dgm:spPr/>
      <dgm:t>
        <a:bodyPr/>
        <a:lstStyle/>
        <a:p>
          <a:endParaRPr lang="en-US"/>
        </a:p>
      </dgm:t>
    </dgm:pt>
    <dgm:pt modelId="{FEE13328-937F-4B9D-ABFE-3FAAA98FBC46}">
      <dgm:prSet/>
      <dgm:spPr/>
      <dgm:t>
        <a:bodyPr/>
        <a:lstStyle/>
        <a:p>
          <a:r>
            <a:rPr lang="en-IN"/>
            <a:t>Problem Statement</a:t>
          </a:r>
          <a:endParaRPr lang="en-US"/>
        </a:p>
      </dgm:t>
    </dgm:pt>
    <dgm:pt modelId="{A183000F-557E-4100-B8A8-D15B033BB286}" type="parTrans" cxnId="{BED0A418-D13F-474B-AE8A-43EF321F0E66}">
      <dgm:prSet/>
      <dgm:spPr/>
      <dgm:t>
        <a:bodyPr/>
        <a:lstStyle/>
        <a:p>
          <a:endParaRPr lang="en-US"/>
        </a:p>
      </dgm:t>
    </dgm:pt>
    <dgm:pt modelId="{28D04569-2294-4CD4-849C-C12A0C3E49DA}" type="sibTrans" cxnId="{BED0A418-D13F-474B-AE8A-43EF321F0E66}">
      <dgm:prSet/>
      <dgm:spPr/>
      <dgm:t>
        <a:bodyPr/>
        <a:lstStyle/>
        <a:p>
          <a:endParaRPr lang="en-US"/>
        </a:p>
      </dgm:t>
    </dgm:pt>
    <dgm:pt modelId="{A27B43C6-0243-4032-9FA5-5419A6F809B3}">
      <dgm:prSet/>
      <dgm:spPr/>
      <dgm:t>
        <a:bodyPr/>
        <a:lstStyle/>
        <a:p>
          <a:r>
            <a:rPr lang="en-IN"/>
            <a:t>Objective</a:t>
          </a:r>
          <a:endParaRPr lang="en-US"/>
        </a:p>
      </dgm:t>
    </dgm:pt>
    <dgm:pt modelId="{0F9BA376-2A02-4347-8304-2FE4C3C1E54F}" type="parTrans" cxnId="{6B825729-3689-4174-B2F7-AF1096664221}">
      <dgm:prSet/>
      <dgm:spPr/>
      <dgm:t>
        <a:bodyPr/>
        <a:lstStyle/>
        <a:p>
          <a:endParaRPr lang="en-US"/>
        </a:p>
      </dgm:t>
    </dgm:pt>
    <dgm:pt modelId="{51089401-8EAF-4261-B8B2-1B8BA1F621A9}" type="sibTrans" cxnId="{6B825729-3689-4174-B2F7-AF1096664221}">
      <dgm:prSet/>
      <dgm:spPr/>
      <dgm:t>
        <a:bodyPr/>
        <a:lstStyle/>
        <a:p>
          <a:endParaRPr lang="en-US"/>
        </a:p>
      </dgm:t>
    </dgm:pt>
    <dgm:pt modelId="{7CE531C5-E7E2-4E27-B04F-0B1A30E985FC}">
      <dgm:prSet/>
      <dgm:spPr/>
      <dgm:t>
        <a:bodyPr/>
        <a:lstStyle/>
        <a:p>
          <a:r>
            <a:rPr lang="en-IN"/>
            <a:t>Dataset Description</a:t>
          </a:r>
          <a:endParaRPr lang="en-US"/>
        </a:p>
      </dgm:t>
    </dgm:pt>
    <dgm:pt modelId="{0F35D628-AC34-4909-B6C2-BF93129ECFA1}" type="parTrans" cxnId="{39F45BD5-DDA1-4AFA-A8BA-3B04C73C0243}">
      <dgm:prSet/>
      <dgm:spPr/>
      <dgm:t>
        <a:bodyPr/>
        <a:lstStyle/>
        <a:p>
          <a:endParaRPr lang="en-US"/>
        </a:p>
      </dgm:t>
    </dgm:pt>
    <dgm:pt modelId="{4ABEE800-A8C9-4AB1-BA48-B89664FA4FAD}" type="sibTrans" cxnId="{39F45BD5-DDA1-4AFA-A8BA-3B04C73C0243}">
      <dgm:prSet/>
      <dgm:spPr/>
      <dgm:t>
        <a:bodyPr/>
        <a:lstStyle/>
        <a:p>
          <a:endParaRPr lang="en-US"/>
        </a:p>
      </dgm:t>
    </dgm:pt>
    <dgm:pt modelId="{1C8A2363-EEB9-47E2-821C-BF30CC5DDE32}">
      <dgm:prSet/>
      <dgm:spPr/>
      <dgm:t>
        <a:bodyPr/>
        <a:lstStyle/>
        <a:p>
          <a:r>
            <a:rPr lang="en-IN"/>
            <a:t>Analysis</a:t>
          </a:r>
          <a:endParaRPr lang="en-US"/>
        </a:p>
      </dgm:t>
    </dgm:pt>
    <dgm:pt modelId="{5CC8F4D5-892A-402C-8969-8300B9D796E2}" type="parTrans" cxnId="{221F6275-EA49-4BEC-8464-345DD278A7AD}">
      <dgm:prSet/>
      <dgm:spPr/>
      <dgm:t>
        <a:bodyPr/>
        <a:lstStyle/>
        <a:p>
          <a:endParaRPr lang="en-US"/>
        </a:p>
      </dgm:t>
    </dgm:pt>
    <dgm:pt modelId="{AB3FC982-A723-49AB-98C4-2DF342380F5A}" type="sibTrans" cxnId="{221F6275-EA49-4BEC-8464-345DD278A7AD}">
      <dgm:prSet/>
      <dgm:spPr/>
      <dgm:t>
        <a:bodyPr/>
        <a:lstStyle/>
        <a:p>
          <a:endParaRPr lang="en-US"/>
        </a:p>
      </dgm:t>
    </dgm:pt>
    <dgm:pt modelId="{A0A2C742-EC70-4E65-9E6E-075A4C9F721D}">
      <dgm:prSet/>
      <dgm:spPr/>
      <dgm:t>
        <a:bodyPr/>
        <a:lstStyle/>
        <a:p>
          <a:r>
            <a:rPr lang="en-IN"/>
            <a:t>Results</a:t>
          </a:r>
          <a:endParaRPr lang="en-US"/>
        </a:p>
      </dgm:t>
    </dgm:pt>
    <dgm:pt modelId="{D58AF58F-656D-4D9B-B68B-14EA02E0C268}" type="parTrans" cxnId="{3E46B451-BAA7-43BE-90AA-96F3F555A17F}">
      <dgm:prSet/>
      <dgm:spPr/>
      <dgm:t>
        <a:bodyPr/>
        <a:lstStyle/>
        <a:p>
          <a:endParaRPr lang="en-US"/>
        </a:p>
      </dgm:t>
    </dgm:pt>
    <dgm:pt modelId="{262686B9-A805-41EC-A834-8492DC8DC7F7}" type="sibTrans" cxnId="{3E46B451-BAA7-43BE-90AA-96F3F555A17F}">
      <dgm:prSet/>
      <dgm:spPr/>
      <dgm:t>
        <a:bodyPr/>
        <a:lstStyle/>
        <a:p>
          <a:endParaRPr lang="en-US"/>
        </a:p>
      </dgm:t>
    </dgm:pt>
    <dgm:pt modelId="{9D86B1C8-2E8A-4C92-A5AF-3EEB9B4889AC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D9C2ABC3-35F9-4B5F-B7B0-7E3D2F85BC01}" type="parTrans" cxnId="{118DB19B-D7F5-4D8C-A6FC-5ADEA630E1EB}">
      <dgm:prSet/>
      <dgm:spPr/>
      <dgm:t>
        <a:bodyPr/>
        <a:lstStyle/>
        <a:p>
          <a:endParaRPr lang="en-US"/>
        </a:p>
      </dgm:t>
    </dgm:pt>
    <dgm:pt modelId="{915A450A-7032-49F9-9E59-DAEB3CC7A5D1}" type="sibTrans" cxnId="{118DB19B-D7F5-4D8C-A6FC-5ADEA630E1EB}">
      <dgm:prSet/>
      <dgm:spPr/>
      <dgm:t>
        <a:bodyPr/>
        <a:lstStyle/>
        <a:p>
          <a:endParaRPr lang="en-US"/>
        </a:p>
      </dgm:t>
    </dgm:pt>
    <dgm:pt modelId="{2B6B2BE6-CBB6-42CD-99CC-F7692BE257F7}" type="pres">
      <dgm:prSet presAssocID="{F6B6F63D-7F30-4AAF-894B-E23DE8F82EA2}" presName="linear" presStyleCnt="0">
        <dgm:presLayoutVars>
          <dgm:dir/>
          <dgm:animLvl val="lvl"/>
          <dgm:resizeHandles val="exact"/>
        </dgm:presLayoutVars>
      </dgm:prSet>
      <dgm:spPr/>
    </dgm:pt>
    <dgm:pt modelId="{F84345C2-00C6-447C-9440-E5A92586E3A9}" type="pres">
      <dgm:prSet presAssocID="{36EC1DAA-9C5A-4814-9DE1-EF78841D7E14}" presName="parentLin" presStyleCnt="0"/>
      <dgm:spPr/>
    </dgm:pt>
    <dgm:pt modelId="{A046CCAB-1952-4179-B060-B33471055C78}" type="pres">
      <dgm:prSet presAssocID="{36EC1DAA-9C5A-4814-9DE1-EF78841D7E14}" presName="parentLeftMargin" presStyleLbl="node1" presStyleIdx="0" presStyleCnt="7"/>
      <dgm:spPr/>
    </dgm:pt>
    <dgm:pt modelId="{96F6A446-1D94-4B16-B18C-1F72CFB77A3E}" type="pres">
      <dgm:prSet presAssocID="{36EC1DAA-9C5A-4814-9DE1-EF78841D7E1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5CAAFCB-28B5-4E5E-96D8-43A54EA3AF42}" type="pres">
      <dgm:prSet presAssocID="{36EC1DAA-9C5A-4814-9DE1-EF78841D7E14}" presName="negativeSpace" presStyleCnt="0"/>
      <dgm:spPr/>
    </dgm:pt>
    <dgm:pt modelId="{270AD364-B5F7-420C-9A82-420E2497CD50}" type="pres">
      <dgm:prSet presAssocID="{36EC1DAA-9C5A-4814-9DE1-EF78841D7E14}" presName="childText" presStyleLbl="conFgAcc1" presStyleIdx="0" presStyleCnt="7">
        <dgm:presLayoutVars>
          <dgm:bulletEnabled val="1"/>
        </dgm:presLayoutVars>
      </dgm:prSet>
      <dgm:spPr/>
    </dgm:pt>
    <dgm:pt modelId="{9067095E-F0F8-4EBF-9143-FB4CD0B40891}" type="pres">
      <dgm:prSet presAssocID="{927D5147-1131-4738-9CBB-AFDFF13F08E9}" presName="spaceBetweenRectangles" presStyleCnt="0"/>
      <dgm:spPr/>
    </dgm:pt>
    <dgm:pt modelId="{34E85CA5-D033-4946-9C9E-CE1C365C3317}" type="pres">
      <dgm:prSet presAssocID="{FEE13328-937F-4B9D-ABFE-3FAAA98FBC46}" presName="parentLin" presStyleCnt="0"/>
      <dgm:spPr/>
    </dgm:pt>
    <dgm:pt modelId="{16C09CB7-8E2B-47DC-88BA-674385E8E471}" type="pres">
      <dgm:prSet presAssocID="{FEE13328-937F-4B9D-ABFE-3FAAA98FBC46}" presName="parentLeftMargin" presStyleLbl="node1" presStyleIdx="0" presStyleCnt="7"/>
      <dgm:spPr/>
    </dgm:pt>
    <dgm:pt modelId="{C40C80B0-2256-4CFB-9860-10F6ED023075}" type="pres">
      <dgm:prSet presAssocID="{FEE13328-937F-4B9D-ABFE-3FAAA98FBC4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8327B0B-E34F-438A-98EE-14AC598FD6C8}" type="pres">
      <dgm:prSet presAssocID="{FEE13328-937F-4B9D-ABFE-3FAAA98FBC46}" presName="negativeSpace" presStyleCnt="0"/>
      <dgm:spPr/>
    </dgm:pt>
    <dgm:pt modelId="{D08F220B-D7ED-43DD-A3F3-23344DA3CDFD}" type="pres">
      <dgm:prSet presAssocID="{FEE13328-937F-4B9D-ABFE-3FAAA98FBC46}" presName="childText" presStyleLbl="conFgAcc1" presStyleIdx="1" presStyleCnt="7">
        <dgm:presLayoutVars>
          <dgm:bulletEnabled val="1"/>
        </dgm:presLayoutVars>
      </dgm:prSet>
      <dgm:spPr/>
    </dgm:pt>
    <dgm:pt modelId="{CEB913F2-2A34-4DA9-B1EE-BBC9AA82AFC7}" type="pres">
      <dgm:prSet presAssocID="{28D04569-2294-4CD4-849C-C12A0C3E49DA}" presName="spaceBetweenRectangles" presStyleCnt="0"/>
      <dgm:spPr/>
    </dgm:pt>
    <dgm:pt modelId="{87030F96-A619-4368-9185-BF75EEF26DB9}" type="pres">
      <dgm:prSet presAssocID="{A27B43C6-0243-4032-9FA5-5419A6F809B3}" presName="parentLin" presStyleCnt="0"/>
      <dgm:spPr/>
    </dgm:pt>
    <dgm:pt modelId="{9D422F02-6CA5-43D5-9558-62C488E5C8FD}" type="pres">
      <dgm:prSet presAssocID="{A27B43C6-0243-4032-9FA5-5419A6F809B3}" presName="parentLeftMargin" presStyleLbl="node1" presStyleIdx="1" presStyleCnt="7"/>
      <dgm:spPr/>
    </dgm:pt>
    <dgm:pt modelId="{68B486ED-4D18-400D-8CFF-7DCEF62E9137}" type="pres">
      <dgm:prSet presAssocID="{A27B43C6-0243-4032-9FA5-5419A6F809B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925CB0-F7EC-43D3-8291-C0168CA8AC2C}" type="pres">
      <dgm:prSet presAssocID="{A27B43C6-0243-4032-9FA5-5419A6F809B3}" presName="negativeSpace" presStyleCnt="0"/>
      <dgm:spPr/>
    </dgm:pt>
    <dgm:pt modelId="{0ED4089E-FB35-4084-95A7-2A9972059B3D}" type="pres">
      <dgm:prSet presAssocID="{A27B43C6-0243-4032-9FA5-5419A6F809B3}" presName="childText" presStyleLbl="conFgAcc1" presStyleIdx="2" presStyleCnt="7">
        <dgm:presLayoutVars>
          <dgm:bulletEnabled val="1"/>
        </dgm:presLayoutVars>
      </dgm:prSet>
      <dgm:spPr/>
    </dgm:pt>
    <dgm:pt modelId="{C335FDEA-6666-42CE-BA90-5D50824B9E20}" type="pres">
      <dgm:prSet presAssocID="{51089401-8EAF-4261-B8B2-1B8BA1F621A9}" presName="spaceBetweenRectangles" presStyleCnt="0"/>
      <dgm:spPr/>
    </dgm:pt>
    <dgm:pt modelId="{C47A5B54-99AB-4138-904D-78F6AFB19B57}" type="pres">
      <dgm:prSet presAssocID="{7CE531C5-E7E2-4E27-B04F-0B1A30E985FC}" presName="parentLin" presStyleCnt="0"/>
      <dgm:spPr/>
    </dgm:pt>
    <dgm:pt modelId="{8733B81A-BF4F-433A-9D5C-810A416FD5B2}" type="pres">
      <dgm:prSet presAssocID="{7CE531C5-E7E2-4E27-B04F-0B1A30E985FC}" presName="parentLeftMargin" presStyleLbl="node1" presStyleIdx="2" presStyleCnt="7"/>
      <dgm:spPr/>
    </dgm:pt>
    <dgm:pt modelId="{C521493A-D76A-4472-9775-BEA706329C6E}" type="pres">
      <dgm:prSet presAssocID="{7CE531C5-E7E2-4E27-B04F-0B1A30E985F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82B4531-43EB-4562-9C25-D59DEE2C7685}" type="pres">
      <dgm:prSet presAssocID="{7CE531C5-E7E2-4E27-B04F-0B1A30E985FC}" presName="negativeSpace" presStyleCnt="0"/>
      <dgm:spPr/>
    </dgm:pt>
    <dgm:pt modelId="{706FFA90-1D69-44BF-A360-27D96A6C8EC2}" type="pres">
      <dgm:prSet presAssocID="{7CE531C5-E7E2-4E27-B04F-0B1A30E985FC}" presName="childText" presStyleLbl="conFgAcc1" presStyleIdx="3" presStyleCnt="7">
        <dgm:presLayoutVars>
          <dgm:bulletEnabled val="1"/>
        </dgm:presLayoutVars>
      </dgm:prSet>
      <dgm:spPr/>
    </dgm:pt>
    <dgm:pt modelId="{82B6FD4F-9D6B-4715-9E25-A80DEDB14FC6}" type="pres">
      <dgm:prSet presAssocID="{4ABEE800-A8C9-4AB1-BA48-B89664FA4FAD}" presName="spaceBetweenRectangles" presStyleCnt="0"/>
      <dgm:spPr/>
    </dgm:pt>
    <dgm:pt modelId="{854AE95A-8D5B-4F8F-A6FA-12FBAE977674}" type="pres">
      <dgm:prSet presAssocID="{1C8A2363-EEB9-47E2-821C-BF30CC5DDE32}" presName="parentLin" presStyleCnt="0"/>
      <dgm:spPr/>
    </dgm:pt>
    <dgm:pt modelId="{28EC8240-EE3D-45A1-BA17-9818C06F37CD}" type="pres">
      <dgm:prSet presAssocID="{1C8A2363-EEB9-47E2-821C-BF30CC5DDE32}" presName="parentLeftMargin" presStyleLbl="node1" presStyleIdx="3" presStyleCnt="7"/>
      <dgm:spPr/>
    </dgm:pt>
    <dgm:pt modelId="{6A268E74-3482-4F08-8699-3DC6EAB69AA1}" type="pres">
      <dgm:prSet presAssocID="{1C8A2363-EEB9-47E2-821C-BF30CC5DDE3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D15C6FD-C945-48DE-B2CF-B33347031293}" type="pres">
      <dgm:prSet presAssocID="{1C8A2363-EEB9-47E2-821C-BF30CC5DDE32}" presName="negativeSpace" presStyleCnt="0"/>
      <dgm:spPr/>
    </dgm:pt>
    <dgm:pt modelId="{AB03E7E9-420A-416C-8C49-DC2DB6E63D1F}" type="pres">
      <dgm:prSet presAssocID="{1C8A2363-EEB9-47E2-821C-BF30CC5DDE32}" presName="childText" presStyleLbl="conFgAcc1" presStyleIdx="4" presStyleCnt="7">
        <dgm:presLayoutVars>
          <dgm:bulletEnabled val="1"/>
        </dgm:presLayoutVars>
      </dgm:prSet>
      <dgm:spPr/>
    </dgm:pt>
    <dgm:pt modelId="{7C925C8D-F110-4EC3-AC79-770C8E0AB35E}" type="pres">
      <dgm:prSet presAssocID="{AB3FC982-A723-49AB-98C4-2DF342380F5A}" presName="spaceBetweenRectangles" presStyleCnt="0"/>
      <dgm:spPr/>
    </dgm:pt>
    <dgm:pt modelId="{F19C0205-97F2-4BBB-ACBE-63659313E5E6}" type="pres">
      <dgm:prSet presAssocID="{A0A2C742-EC70-4E65-9E6E-075A4C9F721D}" presName="parentLin" presStyleCnt="0"/>
      <dgm:spPr/>
    </dgm:pt>
    <dgm:pt modelId="{F4CC25BB-D3F2-424E-8520-F299402F976E}" type="pres">
      <dgm:prSet presAssocID="{A0A2C742-EC70-4E65-9E6E-075A4C9F721D}" presName="parentLeftMargin" presStyleLbl="node1" presStyleIdx="4" presStyleCnt="7"/>
      <dgm:spPr/>
    </dgm:pt>
    <dgm:pt modelId="{BED0DE61-3705-4F31-8241-67D5F3BAB67D}" type="pres">
      <dgm:prSet presAssocID="{A0A2C742-EC70-4E65-9E6E-075A4C9F721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EF9601A-7508-4E83-B07A-FB8EC5E9D6F6}" type="pres">
      <dgm:prSet presAssocID="{A0A2C742-EC70-4E65-9E6E-075A4C9F721D}" presName="negativeSpace" presStyleCnt="0"/>
      <dgm:spPr/>
    </dgm:pt>
    <dgm:pt modelId="{872F912D-AD95-40A7-B973-90A96B45C345}" type="pres">
      <dgm:prSet presAssocID="{A0A2C742-EC70-4E65-9E6E-075A4C9F721D}" presName="childText" presStyleLbl="conFgAcc1" presStyleIdx="5" presStyleCnt="7">
        <dgm:presLayoutVars>
          <dgm:bulletEnabled val="1"/>
        </dgm:presLayoutVars>
      </dgm:prSet>
      <dgm:spPr/>
    </dgm:pt>
    <dgm:pt modelId="{6B95A769-93E0-44FE-BB67-1D750DD2091B}" type="pres">
      <dgm:prSet presAssocID="{262686B9-A805-41EC-A834-8492DC8DC7F7}" presName="spaceBetweenRectangles" presStyleCnt="0"/>
      <dgm:spPr/>
    </dgm:pt>
    <dgm:pt modelId="{BBE64378-5C55-4043-BA52-1C2892C226FA}" type="pres">
      <dgm:prSet presAssocID="{9D86B1C8-2E8A-4C92-A5AF-3EEB9B4889AC}" presName="parentLin" presStyleCnt="0"/>
      <dgm:spPr/>
    </dgm:pt>
    <dgm:pt modelId="{EE0CB9FA-3805-4550-8727-87846F739099}" type="pres">
      <dgm:prSet presAssocID="{9D86B1C8-2E8A-4C92-A5AF-3EEB9B4889AC}" presName="parentLeftMargin" presStyleLbl="node1" presStyleIdx="5" presStyleCnt="7"/>
      <dgm:spPr/>
    </dgm:pt>
    <dgm:pt modelId="{538C0257-BB2F-447F-A550-83C30BCB5063}" type="pres">
      <dgm:prSet presAssocID="{9D86B1C8-2E8A-4C92-A5AF-3EEB9B4889A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E51447A3-C1BF-4E11-8E31-350CE1E5A342}" type="pres">
      <dgm:prSet presAssocID="{9D86B1C8-2E8A-4C92-A5AF-3EEB9B4889AC}" presName="negativeSpace" presStyleCnt="0"/>
      <dgm:spPr/>
    </dgm:pt>
    <dgm:pt modelId="{10E7A6D1-F0B4-4975-A315-7AEC8B5400E1}" type="pres">
      <dgm:prSet presAssocID="{9D86B1C8-2E8A-4C92-A5AF-3EEB9B4889A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E153704-29DC-4ED3-8305-9537130FFFEF}" type="presOf" srcId="{1C8A2363-EEB9-47E2-821C-BF30CC5DDE32}" destId="{28EC8240-EE3D-45A1-BA17-9818C06F37CD}" srcOrd="0" destOrd="0" presId="urn:microsoft.com/office/officeart/2005/8/layout/list1"/>
    <dgm:cxn modelId="{70745D05-0339-451C-A988-BE27421EAB45}" type="presOf" srcId="{36EC1DAA-9C5A-4814-9DE1-EF78841D7E14}" destId="{A046CCAB-1952-4179-B060-B33471055C78}" srcOrd="0" destOrd="0" presId="urn:microsoft.com/office/officeart/2005/8/layout/list1"/>
    <dgm:cxn modelId="{BED0A418-D13F-474B-AE8A-43EF321F0E66}" srcId="{F6B6F63D-7F30-4AAF-894B-E23DE8F82EA2}" destId="{FEE13328-937F-4B9D-ABFE-3FAAA98FBC46}" srcOrd="1" destOrd="0" parTransId="{A183000F-557E-4100-B8A8-D15B033BB286}" sibTransId="{28D04569-2294-4CD4-849C-C12A0C3E49DA}"/>
    <dgm:cxn modelId="{09E9A528-8F20-47F9-AB3F-529E1A438360}" type="presOf" srcId="{A27B43C6-0243-4032-9FA5-5419A6F809B3}" destId="{9D422F02-6CA5-43D5-9558-62C488E5C8FD}" srcOrd="0" destOrd="0" presId="urn:microsoft.com/office/officeart/2005/8/layout/list1"/>
    <dgm:cxn modelId="{6B825729-3689-4174-B2F7-AF1096664221}" srcId="{F6B6F63D-7F30-4AAF-894B-E23DE8F82EA2}" destId="{A27B43C6-0243-4032-9FA5-5419A6F809B3}" srcOrd="2" destOrd="0" parTransId="{0F9BA376-2A02-4347-8304-2FE4C3C1E54F}" sibTransId="{51089401-8EAF-4261-B8B2-1B8BA1F621A9}"/>
    <dgm:cxn modelId="{E977CF5C-298E-4E2F-9B5A-99EACE263EF9}" type="presOf" srcId="{1C8A2363-EEB9-47E2-821C-BF30CC5DDE32}" destId="{6A268E74-3482-4F08-8699-3DC6EAB69AA1}" srcOrd="1" destOrd="0" presId="urn:microsoft.com/office/officeart/2005/8/layout/list1"/>
    <dgm:cxn modelId="{21B72847-0C48-4B5E-923F-E65E77805DD2}" type="presOf" srcId="{9D86B1C8-2E8A-4C92-A5AF-3EEB9B4889AC}" destId="{538C0257-BB2F-447F-A550-83C30BCB5063}" srcOrd="1" destOrd="0" presId="urn:microsoft.com/office/officeart/2005/8/layout/list1"/>
    <dgm:cxn modelId="{FFB5154D-BFD2-4E65-870D-C48F3A98C1CB}" type="presOf" srcId="{36EC1DAA-9C5A-4814-9DE1-EF78841D7E14}" destId="{96F6A446-1D94-4B16-B18C-1F72CFB77A3E}" srcOrd="1" destOrd="0" presId="urn:microsoft.com/office/officeart/2005/8/layout/list1"/>
    <dgm:cxn modelId="{B67F674E-475A-44D3-840E-F4D5D82FE01A}" type="presOf" srcId="{7CE531C5-E7E2-4E27-B04F-0B1A30E985FC}" destId="{C521493A-D76A-4472-9775-BEA706329C6E}" srcOrd="1" destOrd="0" presId="urn:microsoft.com/office/officeart/2005/8/layout/list1"/>
    <dgm:cxn modelId="{3E46B451-BAA7-43BE-90AA-96F3F555A17F}" srcId="{F6B6F63D-7F30-4AAF-894B-E23DE8F82EA2}" destId="{A0A2C742-EC70-4E65-9E6E-075A4C9F721D}" srcOrd="5" destOrd="0" parTransId="{D58AF58F-656D-4D9B-B68B-14EA02E0C268}" sibTransId="{262686B9-A805-41EC-A834-8492DC8DC7F7}"/>
    <dgm:cxn modelId="{221F6275-EA49-4BEC-8464-345DD278A7AD}" srcId="{F6B6F63D-7F30-4AAF-894B-E23DE8F82EA2}" destId="{1C8A2363-EEB9-47E2-821C-BF30CC5DDE32}" srcOrd="4" destOrd="0" parTransId="{5CC8F4D5-892A-402C-8969-8300B9D796E2}" sibTransId="{AB3FC982-A723-49AB-98C4-2DF342380F5A}"/>
    <dgm:cxn modelId="{E83B2891-DD5C-4721-BB4B-B63FE2A3CC99}" type="presOf" srcId="{7CE531C5-E7E2-4E27-B04F-0B1A30E985FC}" destId="{8733B81A-BF4F-433A-9D5C-810A416FD5B2}" srcOrd="0" destOrd="0" presId="urn:microsoft.com/office/officeart/2005/8/layout/list1"/>
    <dgm:cxn modelId="{D5441E99-21C8-4FF0-A645-0CD93697E228}" type="presOf" srcId="{A27B43C6-0243-4032-9FA5-5419A6F809B3}" destId="{68B486ED-4D18-400D-8CFF-7DCEF62E9137}" srcOrd="1" destOrd="0" presId="urn:microsoft.com/office/officeart/2005/8/layout/list1"/>
    <dgm:cxn modelId="{118DB19B-D7F5-4D8C-A6FC-5ADEA630E1EB}" srcId="{F6B6F63D-7F30-4AAF-894B-E23DE8F82EA2}" destId="{9D86B1C8-2E8A-4C92-A5AF-3EEB9B4889AC}" srcOrd="6" destOrd="0" parTransId="{D9C2ABC3-35F9-4B5F-B7B0-7E3D2F85BC01}" sibTransId="{915A450A-7032-49F9-9E59-DAEB3CC7A5D1}"/>
    <dgm:cxn modelId="{05325CA1-2D3A-4432-819B-9B8AA16CC2E4}" srcId="{F6B6F63D-7F30-4AAF-894B-E23DE8F82EA2}" destId="{36EC1DAA-9C5A-4814-9DE1-EF78841D7E14}" srcOrd="0" destOrd="0" parTransId="{B3DE282D-1498-410F-9D26-604675D6F17C}" sibTransId="{927D5147-1131-4738-9CBB-AFDFF13F08E9}"/>
    <dgm:cxn modelId="{23283AA8-3ACA-476A-876A-59DF0020920D}" type="presOf" srcId="{A0A2C742-EC70-4E65-9E6E-075A4C9F721D}" destId="{F4CC25BB-D3F2-424E-8520-F299402F976E}" srcOrd="0" destOrd="0" presId="urn:microsoft.com/office/officeart/2005/8/layout/list1"/>
    <dgm:cxn modelId="{842D0ECE-7123-4B55-9B31-353C52A2A7E1}" type="presOf" srcId="{FEE13328-937F-4B9D-ABFE-3FAAA98FBC46}" destId="{16C09CB7-8E2B-47DC-88BA-674385E8E471}" srcOrd="0" destOrd="0" presId="urn:microsoft.com/office/officeart/2005/8/layout/list1"/>
    <dgm:cxn modelId="{39F45BD5-DDA1-4AFA-A8BA-3B04C73C0243}" srcId="{F6B6F63D-7F30-4AAF-894B-E23DE8F82EA2}" destId="{7CE531C5-E7E2-4E27-B04F-0B1A30E985FC}" srcOrd="3" destOrd="0" parTransId="{0F35D628-AC34-4909-B6C2-BF93129ECFA1}" sibTransId="{4ABEE800-A8C9-4AB1-BA48-B89664FA4FAD}"/>
    <dgm:cxn modelId="{55D7D6D5-2798-4670-A32F-A5363DA9E005}" type="presOf" srcId="{9D86B1C8-2E8A-4C92-A5AF-3EEB9B4889AC}" destId="{EE0CB9FA-3805-4550-8727-87846F739099}" srcOrd="0" destOrd="0" presId="urn:microsoft.com/office/officeart/2005/8/layout/list1"/>
    <dgm:cxn modelId="{C7F788DE-5986-4E41-9B83-5A8E1EA44D66}" type="presOf" srcId="{FEE13328-937F-4B9D-ABFE-3FAAA98FBC46}" destId="{C40C80B0-2256-4CFB-9860-10F6ED023075}" srcOrd="1" destOrd="0" presId="urn:microsoft.com/office/officeart/2005/8/layout/list1"/>
    <dgm:cxn modelId="{D277C6DF-0AB4-4A18-8626-72EE9B74EB63}" type="presOf" srcId="{A0A2C742-EC70-4E65-9E6E-075A4C9F721D}" destId="{BED0DE61-3705-4F31-8241-67D5F3BAB67D}" srcOrd="1" destOrd="0" presId="urn:microsoft.com/office/officeart/2005/8/layout/list1"/>
    <dgm:cxn modelId="{78CD2BF3-454F-46C2-930A-7A599C6E43A7}" type="presOf" srcId="{F6B6F63D-7F30-4AAF-894B-E23DE8F82EA2}" destId="{2B6B2BE6-CBB6-42CD-99CC-F7692BE257F7}" srcOrd="0" destOrd="0" presId="urn:microsoft.com/office/officeart/2005/8/layout/list1"/>
    <dgm:cxn modelId="{9FD4B7CE-23E8-48E4-8354-86C1E1B77206}" type="presParOf" srcId="{2B6B2BE6-CBB6-42CD-99CC-F7692BE257F7}" destId="{F84345C2-00C6-447C-9440-E5A92586E3A9}" srcOrd="0" destOrd="0" presId="urn:microsoft.com/office/officeart/2005/8/layout/list1"/>
    <dgm:cxn modelId="{3DD0AD43-7E26-4C9C-B6D8-24FA375B2A9C}" type="presParOf" srcId="{F84345C2-00C6-447C-9440-E5A92586E3A9}" destId="{A046CCAB-1952-4179-B060-B33471055C78}" srcOrd="0" destOrd="0" presId="urn:microsoft.com/office/officeart/2005/8/layout/list1"/>
    <dgm:cxn modelId="{AF4BBF5C-2118-4786-99EE-2FBAF2E83253}" type="presParOf" srcId="{F84345C2-00C6-447C-9440-E5A92586E3A9}" destId="{96F6A446-1D94-4B16-B18C-1F72CFB77A3E}" srcOrd="1" destOrd="0" presId="urn:microsoft.com/office/officeart/2005/8/layout/list1"/>
    <dgm:cxn modelId="{4135A52E-A8F5-4A85-8F73-E98B332F9EAF}" type="presParOf" srcId="{2B6B2BE6-CBB6-42CD-99CC-F7692BE257F7}" destId="{F5CAAFCB-28B5-4E5E-96D8-43A54EA3AF42}" srcOrd="1" destOrd="0" presId="urn:microsoft.com/office/officeart/2005/8/layout/list1"/>
    <dgm:cxn modelId="{D27CAB8C-4564-44BD-8996-EB7A4B24CC48}" type="presParOf" srcId="{2B6B2BE6-CBB6-42CD-99CC-F7692BE257F7}" destId="{270AD364-B5F7-420C-9A82-420E2497CD50}" srcOrd="2" destOrd="0" presId="urn:microsoft.com/office/officeart/2005/8/layout/list1"/>
    <dgm:cxn modelId="{A1332344-8D78-428C-B523-2769713E1C01}" type="presParOf" srcId="{2B6B2BE6-CBB6-42CD-99CC-F7692BE257F7}" destId="{9067095E-F0F8-4EBF-9143-FB4CD0B40891}" srcOrd="3" destOrd="0" presId="urn:microsoft.com/office/officeart/2005/8/layout/list1"/>
    <dgm:cxn modelId="{233E1160-261B-4BD4-BC80-4BC68FF5A6EE}" type="presParOf" srcId="{2B6B2BE6-CBB6-42CD-99CC-F7692BE257F7}" destId="{34E85CA5-D033-4946-9C9E-CE1C365C3317}" srcOrd="4" destOrd="0" presId="urn:microsoft.com/office/officeart/2005/8/layout/list1"/>
    <dgm:cxn modelId="{E1670B32-8105-48AC-9A67-D15DD681E98C}" type="presParOf" srcId="{34E85CA5-D033-4946-9C9E-CE1C365C3317}" destId="{16C09CB7-8E2B-47DC-88BA-674385E8E471}" srcOrd="0" destOrd="0" presId="urn:microsoft.com/office/officeart/2005/8/layout/list1"/>
    <dgm:cxn modelId="{95E7543B-6E36-4F74-8A2D-8E588B76FE9E}" type="presParOf" srcId="{34E85CA5-D033-4946-9C9E-CE1C365C3317}" destId="{C40C80B0-2256-4CFB-9860-10F6ED023075}" srcOrd="1" destOrd="0" presId="urn:microsoft.com/office/officeart/2005/8/layout/list1"/>
    <dgm:cxn modelId="{FC598C37-5DB5-48AF-B2E5-C3BC97A52349}" type="presParOf" srcId="{2B6B2BE6-CBB6-42CD-99CC-F7692BE257F7}" destId="{C8327B0B-E34F-438A-98EE-14AC598FD6C8}" srcOrd="5" destOrd="0" presId="urn:microsoft.com/office/officeart/2005/8/layout/list1"/>
    <dgm:cxn modelId="{8E487D06-5CB4-45DD-A8A9-99CA2FBC8E0D}" type="presParOf" srcId="{2B6B2BE6-CBB6-42CD-99CC-F7692BE257F7}" destId="{D08F220B-D7ED-43DD-A3F3-23344DA3CDFD}" srcOrd="6" destOrd="0" presId="urn:microsoft.com/office/officeart/2005/8/layout/list1"/>
    <dgm:cxn modelId="{911EC6AB-395C-4555-B19D-72635A7E9539}" type="presParOf" srcId="{2B6B2BE6-CBB6-42CD-99CC-F7692BE257F7}" destId="{CEB913F2-2A34-4DA9-B1EE-BBC9AA82AFC7}" srcOrd="7" destOrd="0" presId="urn:microsoft.com/office/officeart/2005/8/layout/list1"/>
    <dgm:cxn modelId="{F40B5DC7-1B6C-46F0-9DD6-BA8D2DE15B29}" type="presParOf" srcId="{2B6B2BE6-CBB6-42CD-99CC-F7692BE257F7}" destId="{87030F96-A619-4368-9185-BF75EEF26DB9}" srcOrd="8" destOrd="0" presId="urn:microsoft.com/office/officeart/2005/8/layout/list1"/>
    <dgm:cxn modelId="{3954793E-60BE-490B-BE2C-6D7CCD7786F3}" type="presParOf" srcId="{87030F96-A619-4368-9185-BF75EEF26DB9}" destId="{9D422F02-6CA5-43D5-9558-62C488E5C8FD}" srcOrd="0" destOrd="0" presId="urn:microsoft.com/office/officeart/2005/8/layout/list1"/>
    <dgm:cxn modelId="{C3A5A5D6-310F-4732-93AA-D6A219A35FA0}" type="presParOf" srcId="{87030F96-A619-4368-9185-BF75EEF26DB9}" destId="{68B486ED-4D18-400D-8CFF-7DCEF62E9137}" srcOrd="1" destOrd="0" presId="urn:microsoft.com/office/officeart/2005/8/layout/list1"/>
    <dgm:cxn modelId="{6E010DD4-8910-45A3-B55D-E16656606BDF}" type="presParOf" srcId="{2B6B2BE6-CBB6-42CD-99CC-F7692BE257F7}" destId="{3A925CB0-F7EC-43D3-8291-C0168CA8AC2C}" srcOrd="9" destOrd="0" presId="urn:microsoft.com/office/officeart/2005/8/layout/list1"/>
    <dgm:cxn modelId="{349EBC4C-D7B8-469A-A38A-DD4E6A2B4C4D}" type="presParOf" srcId="{2B6B2BE6-CBB6-42CD-99CC-F7692BE257F7}" destId="{0ED4089E-FB35-4084-95A7-2A9972059B3D}" srcOrd="10" destOrd="0" presId="urn:microsoft.com/office/officeart/2005/8/layout/list1"/>
    <dgm:cxn modelId="{BC600F6B-9FE0-4FE9-87C6-D4C82668DCC2}" type="presParOf" srcId="{2B6B2BE6-CBB6-42CD-99CC-F7692BE257F7}" destId="{C335FDEA-6666-42CE-BA90-5D50824B9E20}" srcOrd="11" destOrd="0" presId="urn:microsoft.com/office/officeart/2005/8/layout/list1"/>
    <dgm:cxn modelId="{07B3AFA6-D3C9-4455-B9A0-B6B09A899209}" type="presParOf" srcId="{2B6B2BE6-CBB6-42CD-99CC-F7692BE257F7}" destId="{C47A5B54-99AB-4138-904D-78F6AFB19B57}" srcOrd="12" destOrd="0" presId="urn:microsoft.com/office/officeart/2005/8/layout/list1"/>
    <dgm:cxn modelId="{318317A7-2D13-4F7E-AB9A-F434F84D4FA6}" type="presParOf" srcId="{C47A5B54-99AB-4138-904D-78F6AFB19B57}" destId="{8733B81A-BF4F-433A-9D5C-810A416FD5B2}" srcOrd="0" destOrd="0" presId="urn:microsoft.com/office/officeart/2005/8/layout/list1"/>
    <dgm:cxn modelId="{3B8E23C5-513D-4656-B065-1E5E7CF5E59D}" type="presParOf" srcId="{C47A5B54-99AB-4138-904D-78F6AFB19B57}" destId="{C521493A-D76A-4472-9775-BEA706329C6E}" srcOrd="1" destOrd="0" presId="urn:microsoft.com/office/officeart/2005/8/layout/list1"/>
    <dgm:cxn modelId="{FBDED0E0-A99B-40ED-A3A6-8A461397F524}" type="presParOf" srcId="{2B6B2BE6-CBB6-42CD-99CC-F7692BE257F7}" destId="{A82B4531-43EB-4562-9C25-D59DEE2C7685}" srcOrd="13" destOrd="0" presId="urn:microsoft.com/office/officeart/2005/8/layout/list1"/>
    <dgm:cxn modelId="{6F3BFB0C-2B5F-4283-9795-F288E442B2B9}" type="presParOf" srcId="{2B6B2BE6-CBB6-42CD-99CC-F7692BE257F7}" destId="{706FFA90-1D69-44BF-A360-27D96A6C8EC2}" srcOrd="14" destOrd="0" presId="urn:microsoft.com/office/officeart/2005/8/layout/list1"/>
    <dgm:cxn modelId="{26851AEC-E8EF-4419-B989-1CFD35FEB0EB}" type="presParOf" srcId="{2B6B2BE6-CBB6-42CD-99CC-F7692BE257F7}" destId="{82B6FD4F-9D6B-4715-9E25-A80DEDB14FC6}" srcOrd="15" destOrd="0" presId="urn:microsoft.com/office/officeart/2005/8/layout/list1"/>
    <dgm:cxn modelId="{033881AC-1D03-4DBA-82F4-5CF7F2E21236}" type="presParOf" srcId="{2B6B2BE6-CBB6-42CD-99CC-F7692BE257F7}" destId="{854AE95A-8D5B-4F8F-A6FA-12FBAE977674}" srcOrd="16" destOrd="0" presId="urn:microsoft.com/office/officeart/2005/8/layout/list1"/>
    <dgm:cxn modelId="{4224EBDE-CA3D-4FCF-9F47-53FCB3FF468F}" type="presParOf" srcId="{854AE95A-8D5B-4F8F-A6FA-12FBAE977674}" destId="{28EC8240-EE3D-45A1-BA17-9818C06F37CD}" srcOrd="0" destOrd="0" presId="urn:microsoft.com/office/officeart/2005/8/layout/list1"/>
    <dgm:cxn modelId="{C5C907D2-C67B-4B13-9A2E-DF47CE5AACB9}" type="presParOf" srcId="{854AE95A-8D5B-4F8F-A6FA-12FBAE977674}" destId="{6A268E74-3482-4F08-8699-3DC6EAB69AA1}" srcOrd="1" destOrd="0" presId="urn:microsoft.com/office/officeart/2005/8/layout/list1"/>
    <dgm:cxn modelId="{A2773355-D33E-41EA-BA3C-7CF2FC94C05A}" type="presParOf" srcId="{2B6B2BE6-CBB6-42CD-99CC-F7692BE257F7}" destId="{0D15C6FD-C945-48DE-B2CF-B33347031293}" srcOrd="17" destOrd="0" presId="urn:microsoft.com/office/officeart/2005/8/layout/list1"/>
    <dgm:cxn modelId="{FB9B6542-4198-45CF-A8B6-D5E00D2E0565}" type="presParOf" srcId="{2B6B2BE6-CBB6-42CD-99CC-F7692BE257F7}" destId="{AB03E7E9-420A-416C-8C49-DC2DB6E63D1F}" srcOrd="18" destOrd="0" presId="urn:microsoft.com/office/officeart/2005/8/layout/list1"/>
    <dgm:cxn modelId="{4445F2A8-A436-4FEE-A758-7EDB1501803A}" type="presParOf" srcId="{2B6B2BE6-CBB6-42CD-99CC-F7692BE257F7}" destId="{7C925C8D-F110-4EC3-AC79-770C8E0AB35E}" srcOrd="19" destOrd="0" presId="urn:microsoft.com/office/officeart/2005/8/layout/list1"/>
    <dgm:cxn modelId="{F82E24DD-DFCC-4363-8CDB-CAE963D75DC0}" type="presParOf" srcId="{2B6B2BE6-CBB6-42CD-99CC-F7692BE257F7}" destId="{F19C0205-97F2-4BBB-ACBE-63659313E5E6}" srcOrd="20" destOrd="0" presId="urn:microsoft.com/office/officeart/2005/8/layout/list1"/>
    <dgm:cxn modelId="{2FD14305-43FC-4B6F-BA20-A409216EAA77}" type="presParOf" srcId="{F19C0205-97F2-4BBB-ACBE-63659313E5E6}" destId="{F4CC25BB-D3F2-424E-8520-F299402F976E}" srcOrd="0" destOrd="0" presId="urn:microsoft.com/office/officeart/2005/8/layout/list1"/>
    <dgm:cxn modelId="{B29A1EA2-EBF9-428A-8447-8183CB46E722}" type="presParOf" srcId="{F19C0205-97F2-4BBB-ACBE-63659313E5E6}" destId="{BED0DE61-3705-4F31-8241-67D5F3BAB67D}" srcOrd="1" destOrd="0" presId="urn:microsoft.com/office/officeart/2005/8/layout/list1"/>
    <dgm:cxn modelId="{EC1F8C9D-2204-4AA1-AF8F-145E312D4BD5}" type="presParOf" srcId="{2B6B2BE6-CBB6-42CD-99CC-F7692BE257F7}" destId="{5EF9601A-7508-4E83-B07A-FB8EC5E9D6F6}" srcOrd="21" destOrd="0" presId="urn:microsoft.com/office/officeart/2005/8/layout/list1"/>
    <dgm:cxn modelId="{199C218F-3875-441C-9A06-C851ADBE4C9A}" type="presParOf" srcId="{2B6B2BE6-CBB6-42CD-99CC-F7692BE257F7}" destId="{872F912D-AD95-40A7-B973-90A96B45C345}" srcOrd="22" destOrd="0" presId="urn:microsoft.com/office/officeart/2005/8/layout/list1"/>
    <dgm:cxn modelId="{CB7A6F75-ED8C-454E-8F49-0775565FA791}" type="presParOf" srcId="{2B6B2BE6-CBB6-42CD-99CC-F7692BE257F7}" destId="{6B95A769-93E0-44FE-BB67-1D750DD2091B}" srcOrd="23" destOrd="0" presId="urn:microsoft.com/office/officeart/2005/8/layout/list1"/>
    <dgm:cxn modelId="{370AC745-B299-435B-A5A9-3E3EFC1A6FFC}" type="presParOf" srcId="{2B6B2BE6-CBB6-42CD-99CC-F7692BE257F7}" destId="{BBE64378-5C55-4043-BA52-1C2892C226FA}" srcOrd="24" destOrd="0" presId="urn:microsoft.com/office/officeart/2005/8/layout/list1"/>
    <dgm:cxn modelId="{FE5C93BD-0E6B-4225-AF4C-C44474722107}" type="presParOf" srcId="{BBE64378-5C55-4043-BA52-1C2892C226FA}" destId="{EE0CB9FA-3805-4550-8727-87846F739099}" srcOrd="0" destOrd="0" presId="urn:microsoft.com/office/officeart/2005/8/layout/list1"/>
    <dgm:cxn modelId="{6F8F23CB-87A4-4D3F-9945-40286EBA9159}" type="presParOf" srcId="{BBE64378-5C55-4043-BA52-1C2892C226FA}" destId="{538C0257-BB2F-447F-A550-83C30BCB5063}" srcOrd="1" destOrd="0" presId="urn:microsoft.com/office/officeart/2005/8/layout/list1"/>
    <dgm:cxn modelId="{E0C4CF7A-6A5E-4BEE-9574-956404A23429}" type="presParOf" srcId="{2B6B2BE6-CBB6-42CD-99CC-F7692BE257F7}" destId="{E51447A3-C1BF-4E11-8E31-350CE1E5A342}" srcOrd="25" destOrd="0" presId="urn:microsoft.com/office/officeart/2005/8/layout/list1"/>
    <dgm:cxn modelId="{FC2FA617-5B2F-41D4-8C5E-3BF2048EA8AF}" type="presParOf" srcId="{2B6B2BE6-CBB6-42CD-99CC-F7692BE257F7}" destId="{10E7A6D1-F0B4-4975-A315-7AEC8B5400E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8F40E-80C3-4AC7-8C4A-2D74CEF8148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CE7E00-362D-4D7D-8115-55AB58E8B916}">
      <dgm:prSet phldrT="[Text]"/>
      <dgm:spPr/>
      <dgm:t>
        <a:bodyPr/>
        <a:lstStyle/>
        <a:p>
          <a:r>
            <a:rPr lang="en-IN" dirty="0"/>
            <a:t>Improper Agricultural Practices</a:t>
          </a:r>
        </a:p>
      </dgm:t>
    </dgm:pt>
    <dgm:pt modelId="{763D2E53-09C5-4BA0-896C-A740747D038B}" type="parTrans" cxnId="{82407D7C-DB38-4FFB-821F-5A9404FE918D}">
      <dgm:prSet/>
      <dgm:spPr/>
      <dgm:t>
        <a:bodyPr/>
        <a:lstStyle/>
        <a:p>
          <a:endParaRPr lang="en-IN"/>
        </a:p>
      </dgm:t>
    </dgm:pt>
    <dgm:pt modelId="{2434F0B9-2742-4717-8A07-D46A883BE230}" type="sibTrans" cxnId="{82407D7C-DB38-4FFB-821F-5A9404FE918D}">
      <dgm:prSet/>
      <dgm:spPr/>
      <dgm:t>
        <a:bodyPr/>
        <a:lstStyle/>
        <a:p>
          <a:endParaRPr lang="en-IN"/>
        </a:p>
      </dgm:t>
    </dgm:pt>
    <dgm:pt modelId="{0A8445AB-EEF4-4CEE-9623-0B0DB30F9741}">
      <dgm:prSet phldrT="[Text]"/>
      <dgm:spPr/>
      <dgm:t>
        <a:bodyPr/>
        <a:lstStyle/>
        <a:p>
          <a:r>
            <a:rPr lang="en-IN" dirty="0"/>
            <a:t>Reduction In Water Quantity</a:t>
          </a:r>
        </a:p>
      </dgm:t>
    </dgm:pt>
    <dgm:pt modelId="{50E914EE-A6CC-4995-8DC0-595EC2937504}" type="parTrans" cxnId="{99402F28-603B-46F3-A8BB-5B1E1AB27DBA}">
      <dgm:prSet/>
      <dgm:spPr/>
      <dgm:t>
        <a:bodyPr/>
        <a:lstStyle/>
        <a:p>
          <a:endParaRPr lang="en-IN"/>
        </a:p>
      </dgm:t>
    </dgm:pt>
    <dgm:pt modelId="{92ACBC4B-69D5-4E99-8CF8-960AB5386A20}" type="sibTrans" cxnId="{99402F28-603B-46F3-A8BB-5B1E1AB27DBA}">
      <dgm:prSet/>
      <dgm:spPr/>
      <dgm:t>
        <a:bodyPr/>
        <a:lstStyle/>
        <a:p>
          <a:endParaRPr lang="en-IN"/>
        </a:p>
      </dgm:t>
    </dgm:pt>
    <dgm:pt modelId="{A54BE2D7-AF8E-4D68-99A2-2D71F2C6C604}">
      <dgm:prSet phldrT="[Text]"/>
      <dgm:spPr/>
      <dgm:t>
        <a:bodyPr/>
        <a:lstStyle/>
        <a:p>
          <a:r>
            <a:rPr lang="en-IN" dirty="0"/>
            <a:t>Oil leaks from ships</a:t>
          </a:r>
        </a:p>
      </dgm:t>
    </dgm:pt>
    <dgm:pt modelId="{CF3E6C8E-21F1-494A-92F7-1A38F4516470}" type="parTrans" cxnId="{D6116665-E036-4B7B-BBA5-112C0FD08553}">
      <dgm:prSet/>
      <dgm:spPr/>
      <dgm:t>
        <a:bodyPr/>
        <a:lstStyle/>
        <a:p>
          <a:endParaRPr lang="en-IN"/>
        </a:p>
      </dgm:t>
    </dgm:pt>
    <dgm:pt modelId="{D66BEBF3-0426-4F30-8ACA-22E9D2CC68DF}" type="sibTrans" cxnId="{D6116665-E036-4B7B-BBA5-112C0FD08553}">
      <dgm:prSet/>
      <dgm:spPr/>
      <dgm:t>
        <a:bodyPr/>
        <a:lstStyle/>
        <a:p>
          <a:endParaRPr lang="en-IN"/>
        </a:p>
      </dgm:t>
    </dgm:pt>
    <dgm:pt modelId="{6B8015BB-3120-44B5-81D7-D0401776F3D0}">
      <dgm:prSet phldrT="[Text]"/>
      <dgm:spPr/>
      <dgm:t>
        <a:bodyPr/>
        <a:lstStyle/>
        <a:p>
          <a:r>
            <a:rPr lang="en-IN" dirty="0"/>
            <a:t>Acid Rain</a:t>
          </a:r>
        </a:p>
      </dgm:t>
    </dgm:pt>
    <dgm:pt modelId="{B7E9F08D-2905-426A-82D7-841CD10230D7}" type="parTrans" cxnId="{D113C70B-2D03-4DE0-BEEC-403F1C9E8413}">
      <dgm:prSet/>
      <dgm:spPr/>
      <dgm:t>
        <a:bodyPr/>
        <a:lstStyle/>
        <a:p>
          <a:endParaRPr lang="en-IN"/>
        </a:p>
      </dgm:t>
    </dgm:pt>
    <dgm:pt modelId="{C07903C2-5A58-4505-9181-B665050C3DCC}" type="sibTrans" cxnId="{D113C70B-2D03-4DE0-BEEC-403F1C9E8413}">
      <dgm:prSet/>
      <dgm:spPr/>
      <dgm:t>
        <a:bodyPr/>
        <a:lstStyle/>
        <a:p>
          <a:endParaRPr lang="en-IN"/>
        </a:p>
      </dgm:t>
    </dgm:pt>
    <dgm:pt modelId="{EEE8BD90-84DE-46CC-A36F-A179F0BC7653}">
      <dgm:prSet phldrT="[Text]"/>
      <dgm:spPr/>
      <dgm:t>
        <a:bodyPr/>
        <a:lstStyle/>
        <a:p>
          <a:r>
            <a:rPr lang="en-IN" dirty="0"/>
            <a:t>Industrial waste</a:t>
          </a:r>
        </a:p>
      </dgm:t>
    </dgm:pt>
    <dgm:pt modelId="{A84DEC8A-83F5-46C7-8E27-6AFDAA3334BA}" type="parTrans" cxnId="{02BB8B11-9E33-4D2C-8211-99C030B06CBC}">
      <dgm:prSet/>
      <dgm:spPr/>
      <dgm:t>
        <a:bodyPr/>
        <a:lstStyle/>
        <a:p>
          <a:endParaRPr lang="en-IN"/>
        </a:p>
      </dgm:t>
    </dgm:pt>
    <dgm:pt modelId="{BA2077A8-9316-471D-B620-E839378CB0BA}" type="sibTrans" cxnId="{02BB8B11-9E33-4D2C-8211-99C030B06CBC}">
      <dgm:prSet/>
      <dgm:spPr/>
      <dgm:t>
        <a:bodyPr/>
        <a:lstStyle/>
        <a:p>
          <a:endParaRPr lang="en-IN"/>
        </a:p>
      </dgm:t>
    </dgm:pt>
    <dgm:pt modelId="{E6A59F61-94FA-4085-BCDF-1F6C5909E0EE}" type="pres">
      <dgm:prSet presAssocID="{0AF8F40E-80C3-4AC7-8C4A-2D74CEF8148E}" presName="cycle" presStyleCnt="0">
        <dgm:presLayoutVars>
          <dgm:dir/>
          <dgm:resizeHandles val="exact"/>
        </dgm:presLayoutVars>
      </dgm:prSet>
      <dgm:spPr/>
    </dgm:pt>
    <dgm:pt modelId="{A3145CCD-0226-4821-8AFD-380831481608}" type="pres">
      <dgm:prSet presAssocID="{DCCE7E00-362D-4D7D-8115-55AB58E8B916}" presName="node" presStyleLbl="node1" presStyleIdx="0" presStyleCnt="5">
        <dgm:presLayoutVars>
          <dgm:bulletEnabled val="1"/>
        </dgm:presLayoutVars>
      </dgm:prSet>
      <dgm:spPr/>
    </dgm:pt>
    <dgm:pt modelId="{4AEB99FE-F6A9-4AAF-99F4-EFCB18982CB0}" type="pres">
      <dgm:prSet presAssocID="{2434F0B9-2742-4717-8A07-D46A883BE230}" presName="sibTrans" presStyleLbl="sibTrans2D1" presStyleIdx="0" presStyleCnt="5"/>
      <dgm:spPr/>
    </dgm:pt>
    <dgm:pt modelId="{626E75A8-5F9A-41F5-B9C4-B3B10A1580FB}" type="pres">
      <dgm:prSet presAssocID="{2434F0B9-2742-4717-8A07-D46A883BE230}" presName="connectorText" presStyleLbl="sibTrans2D1" presStyleIdx="0" presStyleCnt="5"/>
      <dgm:spPr/>
    </dgm:pt>
    <dgm:pt modelId="{559B7499-17AD-4AA2-8C06-1CB61D791BDE}" type="pres">
      <dgm:prSet presAssocID="{0A8445AB-EEF4-4CEE-9623-0B0DB30F9741}" presName="node" presStyleLbl="node1" presStyleIdx="1" presStyleCnt="5">
        <dgm:presLayoutVars>
          <dgm:bulletEnabled val="1"/>
        </dgm:presLayoutVars>
      </dgm:prSet>
      <dgm:spPr/>
    </dgm:pt>
    <dgm:pt modelId="{4AF68661-7568-41AF-8FEA-4A9699116EB8}" type="pres">
      <dgm:prSet presAssocID="{92ACBC4B-69D5-4E99-8CF8-960AB5386A20}" presName="sibTrans" presStyleLbl="sibTrans2D1" presStyleIdx="1" presStyleCnt="5"/>
      <dgm:spPr/>
    </dgm:pt>
    <dgm:pt modelId="{66B0EC5D-ABDE-42EF-8DD1-1F0821B90BDA}" type="pres">
      <dgm:prSet presAssocID="{92ACBC4B-69D5-4E99-8CF8-960AB5386A20}" presName="connectorText" presStyleLbl="sibTrans2D1" presStyleIdx="1" presStyleCnt="5"/>
      <dgm:spPr/>
    </dgm:pt>
    <dgm:pt modelId="{99656FBA-84D1-4AA8-BA1A-004CF50555F5}" type="pres">
      <dgm:prSet presAssocID="{A54BE2D7-AF8E-4D68-99A2-2D71F2C6C604}" presName="node" presStyleLbl="node1" presStyleIdx="2" presStyleCnt="5">
        <dgm:presLayoutVars>
          <dgm:bulletEnabled val="1"/>
        </dgm:presLayoutVars>
      </dgm:prSet>
      <dgm:spPr/>
    </dgm:pt>
    <dgm:pt modelId="{08FF5627-4E03-4041-9863-C222BA42195B}" type="pres">
      <dgm:prSet presAssocID="{D66BEBF3-0426-4F30-8ACA-22E9D2CC68DF}" presName="sibTrans" presStyleLbl="sibTrans2D1" presStyleIdx="2" presStyleCnt="5"/>
      <dgm:spPr/>
    </dgm:pt>
    <dgm:pt modelId="{04410E98-85B3-414F-99FE-F43890C5F356}" type="pres">
      <dgm:prSet presAssocID="{D66BEBF3-0426-4F30-8ACA-22E9D2CC68DF}" presName="connectorText" presStyleLbl="sibTrans2D1" presStyleIdx="2" presStyleCnt="5"/>
      <dgm:spPr/>
    </dgm:pt>
    <dgm:pt modelId="{D9A9B281-231A-447B-9E46-4F4953588829}" type="pres">
      <dgm:prSet presAssocID="{6B8015BB-3120-44B5-81D7-D0401776F3D0}" presName="node" presStyleLbl="node1" presStyleIdx="3" presStyleCnt="5">
        <dgm:presLayoutVars>
          <dgm:bulletEnabled val="1"/>
        </dgm:presLayoutVars>
      </dgm:prSet>
      <dgm:spPr/>
    </dgm:pt>
    <dgm:pt modelId="{EF4DE12F-B472-41CF-AAB5-B951B8A071DC}" type="pres">
      <dgm:prSet presAssocID="{C07903C2-5A58-4505-9181-B665050C3DCC}" presName="sibTrans" presStyleLbl="sibTrans2D1" presStyleIdx="3" presStyleCnt="5"/>
      <dgm:spPr/>
    </dgm:pt>
    <dgm:pt modelId="{135E86D3-029B-4EA6-BA21-4A0014FA8FAF}" type="pres">
      <dgm:prSet presAssocID="{C07903C2-5A58-4505-9181-B665050C3DCC}" presName="connectorText" presStyleLbl="sibTrans2D1" presStyleIdx="3" presStyleCnt="5"/>
      <dgm:spPr/>
    </dgm:pt>
    <dgm:pt modelId="{1EB6EF66-6075-4511-A2E4-28543D636DD2}" type="pres">
      <dgm:prSet presAssocID="{EEE8BD90-84DE-46CC-A36F-A179F0BC7653}" presName="node" presStyleLbl="node1" presStyleIdx="4" presStyleCnt="5" custRadScaleRad="96819" custRadScaleInc="729">
        <dgm:presLayoutVars>
          <dgm:bulletEnabled val="1"/>
        </dgm:presLayoutVars>
      </dgm:prSet>
      <dgm:spPr/>
    </dgm:pt>
    <dgm:pt modelId="{8B4861FB-FEE1-442F-AA9D-621A214C6FF9}" type="pres">
      <dgm:prSet presAssocID="{BA2077A8-9316-471D-B620-E839378CB0BA}" presName="sibTrans" presStyleLbl="sibTrans2D1" presStyleIdx="4" presStyleCnt="5"/>
      <dgm:spPr/>
    </dgm:pt>
    <dgm:pt modelId="{D606905F-1063-4211-B62B-9AD1A8AB63F2}" type="pres">
      <dgm:prSet presAssocID="{BA2077A8-9316-471D-B620-E839378CB0BA}" presName="connectorText" presStyleLbl="sibTrans2D1" presStyleIdx="4" presStyleCnt="5"/>
      <dgm:spPr/>
    </dgm:pt>
  </dgm:ptLst>
  <dgm:cxnLst>
    <dgm:cxn modelId="{370B5A0A-1C02-4BF7-835A-A40E2A2B2D51}" type="presOf" srcId="{C07903C2-5A58-4505-9181-B665050C3DCC}" destId="{EF4DE12F-B472-41CF-AAB5-B951B8A071DC}" srcOrd="0" destOrd="0" presId="urn:microsoft.com/office/officeart/2005/8/layout/cycle2"/>
    <dgm:cxn modelId="{D113C70B-2D03-4DE0-BEEC-403F1C9E8413}" srcId="{0AF8F40E-80C3-4AC7-8C4A-2D74CEF8148E}" destId="{6B8015BB-3120-44B5-81D7-D0401776F3D0}" srcOrd="3" destOrd="0" parTransId="{B7E9F08D-2905-426A-82D7-841CD10230D7}" sibTransId="{C07903C2-5A58-4505-9181-B665050C3DCC}"/>
    <dgm:cxn modelId="{02BB8B11-9E33-4D2C-8211-99C030B06CBC}" srcId="{0AF8F40E-80C3-4AC7-8C4A-2D74CEF8148E}" destId="{EEE8BD90-84DE-46CC-A36F-A179F0BC7653}" srcOrd="4" destOrd="0" parTransId="{A84DEC8A-83F5-46C7-8E27-6AFDAA3334BA}" sibTransId="{BA2077A8-9316-471D-B620-E839378CB0BA}"/>
    <dgm:cxn modelId="{882C7419-419A-4947-8C0F-49CB5B5D7167}" type="presOf" srcId="{2434F0B9-2742-4717-8A07-D46A883BE230}" destId="{4AEB99FE-F6A9-4AAF-99F4-EFCB18982CB0}" srcOrd="0" destOrd="0" presId="urn:microsoft.com/office/officeart/2005/8/layout/cycle2"/>
    <dgm:cxn modelId="{5580A920-A751-4B14-A40A-F2F4712E7029}" type="presOf" srcId="{6B8015BB-3120-44B5-81D7-D0401776F3D0}" destId="{D9A9B281-231A-447B-9E46-4F4953588829}" srcOrd="0" destOrd="0" presId="urn:microsoft.com/office/officeart/2005/8/layout/cycle2"/>
    <dgm:cxn modelId="{99402F28-603B-46F3-A8BB-5B1E1AB27DBA}" srcId="{0AF8F40E-80C3-4AC7-8C4A-2D74CEF8148E}" destId="{0A8445AB-EEF4-4CEE-9623-0B0DB30F9741}" srcOrd="1" destOrd="0" parTransId="{50E914EE-A6CC-4995-8DC0-595EC2937504}" sibTransId="{92ACBC4B-69D5-4E99-8CF8-960AB5386A20}"/>
    <dgm:cxn modelId="{7158F240-AA19-4526-A89C-FA7237CE1235}" type="presOf" srcId="{D66BEBF3-0426-4F30-8ACA-22E9D2CC68DF}" destId="{04410E98-85B3-414F-99FE-F43890C5F356}" srcOrd="1" destOrd="0" presId="urn:microsoft.com/office/officeart/2005/8/layout/cycle2"/>
    <dgm:cxn modelId="{E9354D42-A27B-455B-AC26-49BF044D682C}" type="presOf" srcId="{DCCE7E00-362D-4D7D-8115-55AB58E8B916}" destId="{A3145CCD-0226-4821-8AFD-380831481608}" srcOrd="0" destOrd="0" presId="urn:microsoft.com/office/officeart/2005/8/layout/cycle2"/>
    <dgm:cxn modelId="{D6116665-E036-4B7B-BBA5-112C0FD08553}" srcId="{0AF8F40E-80C3-4AC7-8C4A-2D74CEF8148E}" destId="{A54BE2D7-AF8E-4D68-99A2-2D71F2C6C604}" srcOrd="2" destOrd="0" parTransId="{CF3E6C8E-21F1-494A-92F7-1A38F4516470}" sibTransId="{D66BEBF3-0426-4F30-8ACA-22E9D2CC68DF}"/>
    <dgm:cxn modelId="{812D6073-F9B8-45E2-8447-2422D882DA20}" type="presOf" srcId="{BA2077A8-9316-471D-B620-E839378CB0BA}" destId="{D606905F-1063-4211-B62B-9AD1A8AB63F2}" srcOrd="1" destOrd="0" presId="urn:microsoft.com/office/officeart/2005/8/layout/cycle2"/>
    <dgm:cxn modelId="{8D645B55-7593-4E7B-B620-7D32A6F39E4F}" type="presOf" srcId="{0AF8F40E-80C3-4AC7-8C4A-2D74CEF8148E}" destId="{E6A59F61-94FA-4085-BCDF-1F6C5909E0EE}" srcOrd="0" destOrd="0" presId="urn:microsoft.com/office/officeart/2005/8/layout/cycle2"/>
    <dgm:cxn modelId="{CFEFB476-EC6F-4493-8A74-073451CA0AAB}" type="presOf" srcId="{92ACBC4B-69D5-4E99-8CF8-960AB5386A20}" destId="{66B0EC5D-ABDE-42EF-8DD1-1F0821B90BDA}" srcOrd="1" destOrd="0" presId="urn:microsoft.com/office/officeart/2005/8/layout/cycle2"/>
    <dgm:cxn modelId="{82407D7C-DB38-4FFB-821F-5A9404FE918D}" srcId="{0AF8F40E-80C3-4AC7-8C4A-2D74CEF8148E}" destId="{DCCE7E00-362D-4D7D-8115-55AB58E8B916}" srcOrd="0" destOrd="0" parTransId="{763D2E53-09C5-4BA0-896C-A740747D038B}" sibTransId="{2434F0B9-2742-4717-8A07-D46A883BE230}"/>
    <dgm:cxn modelId="{45001381-A769-4CDA-BF08-D55817AB75B5}" type="presOf" srcId="{C07903C2-5A58-4505-9181-B665050C3DCC}" destId="{135E86D3-029B-4EA6-BA21-4A0014FA8FAF}" srcOrd="1" destOrd="0" presId="urn:microsoft.com/office/officeart/2005/8/layout/cycle2"/>
    <dgm:cxn modelId="{BE3FA199-1275-4B75-9F71-8BB00474B679}" type="presOf" srcId="{2434F0B9-2742-4717-8A07-D46A883BE230}" destId="{626E75A8-5F9A-41F5-B9C4-B3B10A1580FB}" srcOrd="1" destOrd="0" presId="urn:microsoft.com/office/officeart/2005/8/layout/cycle2"/>
    <dgm:cxn modelId="{720D56A3-18C9-4BCC-8130-9DD81FF150BE}" type="presOf" srcId="{EEE8BD90-84DE-46CC-A36F-A179F0BC7653}" destId="{1EB6EF66-6075-4511-A2E4-28543D636DD2}" srcOrd="0" destOrd="0" presId="urn:microsoft.com/office/officeart/2005/8/layout/cycle2"/>
    <dgm:cxn modelId="{F88644A6-3C6D-47B0-A61A-0B2D1375CE18}" type="presOf" srcId="{A54BE2D7-AF8E-4D68-99A2-2D71F2C6C604}" destId="{99656FBA-84D1-4AA8-BA1A-004CF50555F5}" srcOrd="0" destOrd="0" presId="urn:microsoft.com/office/officeart/2005/8/layout/cycle2"/>
    <dgm:cxn modelId="{AD6DE2D0-D9EC-473C-8B8F-D95FE2007818}" type="presOf" srcId="{D66BEBF3-0426-4F30-8ACA-22E9D2CC68DF}" destId="{08FF5627-4E03-4041-9863-C222BA42195B}" srcOrd="0" destOrd="0" presId="urn:microsoft.com/office/officeart/2005/8/layout/cycle2"/>
    <dgm:cxn modelId="{FF718DD5-9C61-414A-8E27-BA21A6FB82D1}" type="presOf" srcId="{0A8445AB-EEF4-4CEE-9623-0B0DB30F9741}" destId="{559B7499-17AD-4AA2-8C06-1CB61D791BDE}" srcOrd="0" destOrd="0" presId="urn:microsoft.com/office/officeart/2005/8/layout/cycle2"/>
    <dgm:cxn modelId="{850B83E8-3395-4180-81E0-6E464C5693CE}" type="presOf" srcId="{BA2077A8-9316-471D-B620-E839378CB0BA}" destId="{8B4861FB-FEE1-442F-AA9D-621A214C6FF9}" srcOrd="0" destOrd="0" presId="urn:microsoft.com/office/officeart/2005/8/layout/cycle2"/>
    <dgm:cxn modelId="{A3AB70EA-77CD-44BE-AD86-43CA17EE2DEF}" type="presOf" srcId="{92ACBC4B-69D5-4E99-8CF8-960AB5386A20}" destId="{4AF68661-7568-41AF-8FEA-4A9699116EB8}" srcOrd="0" destOrd="0" presId="urn:microsoft.com/office/officeart/2005/8/layout/cycle2"/>
    <dgm:cxn modelId="{E20A2B00-B3F3-42B9-AC42-495B3DEA1B89}" type="presParOf" srcId="{E6A59F61-94FA-4085-BCDF-1F6C5909E0EE}" destId="{A3145CCD-0226-4821-8AFD-380831481608}" srcOrd="0" destOrd="0" presId="urn:microsoft.com/office/officeart/2005/8/layout/cycle2"/>
    <dgm:cxn modelId="{499B293C-DAA1-46DA-8E0F-5C8EA6D5E6C4}" type="presParOf" srcId="{E6A59F61-94FA-4085-BCDF-1F6C5909E0EE}" destId="{4AEB99FE-F6A9-4AAF-99F4-EFCB18982CB0}" srcOrd="1" destOrd="0" presId="urn:microsoft.com/office/officeart/2005/8/layout/cycle2"/>
    <dgm:cxn modelId="{190FCAAE-BAD7-431D-8F08-541FCE9C8D7F}" type="presParOf" srcId="{4AEB99FE-F6A9-4AAF-99F4-EFCB18982CB0}" destId="{626E75A8-5F9A-41F5-B9C4-B3B10A1580FB}" srcOrd="0" destOrd="0" presId="urn:microsoft.com/office/officeart/2005/8/layout/cycle2"/>
    <dgm:cxn modelId="{5DCD31EA-9A71-462F-B6B7-A85B3BC7CC05}" type="presParOf" srcId="{E6A59F61-94FA-4085-BCDF-1F6C5909E0EE}" destId="{559B7499-17AD-4AA2-8C06-1CB61D791BDE}" srcOrd="2" destOrd="0" presId="urn:microsoft.com/office/officeart/2005/8/layout/cycle2"/>
    <dgm:cxn modelId="{E9EF7C74-E784-4963-9738-1BA65F18A128}" type="presParOf" srcId="{E6A59F61-94FA-4085-BCDF-1F6C5909E0EE}" destId="{4AF68661-7568-41AF-8FEA-4A9699116EB8}" srcOrd="3" destOrd="0" presId="urn:microsoft.com/office/officeart/2005/8/layout/cycle2"/>
    <dgm:cxn modelId="{5EFFCC94-2397-4B42-B686-253C0E6DA657}" type="presParOf" srcId="{4AF68661-7568-41AF-8FEA-4A9699116EB8}" destId="{66B0EC5D-ABDE-42EF-8DD1-1F0821B90BDA}" srcOrd="0" destOrd="0" presId="urn:microsoft.com/office/officeart/2005/8/layout/cycle2"/>
    <dgm:cxn modelId="{E0D738A8-405E-4B86-B2C4-A6CF64BE5E7F}" type="presParOf" srcId="{E6A59F61-94FA-4085-BCDF-1F6C5909E0EE}" destId="{99656FBA-84D1-4AA8-BA1A-004CF50555F5}" srcOrd="4" destOrd="0" presId="urn:microsoft.com/office/officeart/2005/8/layout/cycle2"/>
    <dgm:cxn modelId="{57553E34-7E12-4EEC-BD02-0EC71E85C707}" type="presParOf" srcId="{E6A59F61-94FA-4085-BCDF-1F6C5909E0EE}" destId="{08FF5627-4E03-4041-9863-C222BA42195B}" srcOrd="5" destOrd="0" presId="urn:microsoft.com/office/officeart/2005/8/layout/cycle2"/>
    <dgm:cxn modelId="{EDC03DC9-CEC0-43C1-8279-D679533602F2}" type="presParOf" srcId="{08FF5627-4E03-4041-9863-C222BA42195B}" destId="{04410E98-85B3-414F-99FE-F43890C5F356}" srcOrd="0" destOrd="0" presId="urn:microsoft.com/office/officeart/2005/8/layout/cycle2"/>
    <dgm:cxn modelId="{160BC053-1FFB-4875-860D-94DE2E730DA5}" type="presParOf" srcId="{E6A59F61-94FA-4085-BCDF-1F6C5909E0EE}" destId="{D9A9B281-231A-447B-9E46-4F4953588829}" srcOrd="6" destOrd="0" presId="urn:microsoft.com/office/officeart/2005/8/layout/cycle2"/>
    <dgm:cxn modelId="{7D2029A3-DF6E-4D2D-B8DC-4373D5911755}" type="presParOf" srcId="{E6A59F61-94FA-4085-BCDF-1F6C5909E0EE}" destId="{EF4DE12F-B472-41CF-AAB5-B951B8A071DC}" srcOrd="7" destOrd="0" presId="urn:microsoft.com/office/officeart/2005/8/layout/cycle2"/>
    <dgm:cxn modelId="{ADE07A3B-F27C-4D6C-BE06-6D832F18D358}" type="presParOf" srcId="{EF4DE12F-B472-41CF-AAB5-B951B8A071DC}" destId="{135E86D3-029B-4EA6-BA21-4A0014FA8FAF}" srcOrd="0" destOrd="0" presId="urn:microsoft.com/office/officeart/2005/8/layout/cycle2"/>
    <dgm:cxn modelId="{A43C2BEC-A411-4150-BB1B-6FC093676B8C}" type="presParOf" srcId="{E6A59F61-94FA-4085-BCDF-1F6C5909E0EE}" destId="{1EB6EF66-6075-4511-A2E4-28543D636DD2}" srcOrd="8" destOrd="0" presId="urn:microsoft.com/office/officeart/2005/8/layout/cycle2"/>
    <dgm:cxn modelId="{ADA6C527-9A22-4C4B-A08B-1147DD77EF7D}" type="presParOf" srcId="{E6A59F61-94FA-4085-BCDF-1F6C5909E0EE}" destId="{8B4861FB-FEE1-442F-AA9D-621A214C6FF9}" srcOrd="9" destOrd="0" presId="urn:microsoft.com/office/officeart/2005/8/layout/cycle2"/>
    <dgm:cxn modelId="{71C55148-6F3C-4FD4-8677-A41BEB3123D8}" type="presParOf" srcId="{8B4861FB-FEE1-442F-AA9D-621A214C6FF9}" destId="{D606905F-1063-4211-B62B-9AD1A8AB63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AD364-B5F7-420C-9A82-420E2497CD50}">
      <dsp:nvSpPr>
        <dsp:cNvPr id="0" name=""/>
        <dsp:cNvSpPr/>
      </dsp:nvSpPr>
      <dsp:spPr>
        <a:xfrm>
          <a:off x="0" y="32485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6A446-1D94-4B16-B18C-1F72CFB77A3E}">
      <dsp:nvSpPr>
        <dsp:cNvPr id="0" name=""/>
        <dsp:cNvSpPr/>
      </dsp:nvSpPr>
      <dsp:spPr>
        <a:xfrm>
          <a:off x="333341" y="7393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Introduction</a:t>
          </a:r>
          <a:endParaRPr lang="en-US" sz="1700" kern="1200"/>
        </a:p>
      </dsp:txBody>
      <dsp:txXfrm>
        <a:off x="357839" y="98437"/>
        <a:ext cx="4617787" cy="452844"/>
      </dsp:txXfrm>
    </dsp:sp>
    <dsp:sp modelId="{D08F220B-D7ED-43DD-A3F3-23344DA3CDFD}">
      <dsp:nvSpPr>
        <dsp:cNvPr id="0" name=""/>
        <dsp:cNvSpPr/>
      </dsp:nvSpPr>
      <dsp:spPr>
        <a:xfrm>
          <a:off x="0" y="109597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C80B0-2256-4CFB-9860-10F6ED023075}">
      <dsp:nvSpPr>
        <dsp:cNvPr id="0" name=""/>
        <dsp:cNvSpPr/>
      </dsp:nvSpPr>
      <dsp:spPr>
        <a:xfrm>
          <a:off x="333341" y="845059"/>
          <a:ext cx="4666783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Problem Statement</a:t>
          </a:r>
          <a:endParaRPr lang="en-US" sz="1700" kern="1200"/>
        </a:p>
      </dsp:txBody>
      <dsp:txXfrm>
        <a:off x="357839" y="869557"/>
        <a:ext cx="4617787" cy="452844"/>
      </dsp:txXfrm>
    </dsp:sp>
    <dsp:sp modelId="{0ED4089E-FB35-4084-95A7-2A9972059B3D}">
      <dsp:nvSpPr>
        <dsp:cNvPr id="0" name=""/>
        <dsp:cNvSpPr/>
      </dsp:nvSpPr>
      <dsp:spPr>
        <a:xfrm>
          <a:off x="0" y="186709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486ED-4D18-400D-8CFF-7DCEF62E9137}">
      <dsp:nvSpPr>
        <dsp:cNvPr id="0" name=""/>
        <dsp:cNvSpPr/>
      </dsp:nvSpPr>
      <dsp:spPr>
        <a:xfrm>
          <a:off x="333341" y="1616179"/>
          <a:ext cx="4666783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Objective</a:t>
          </a:r>
          <a:endParaRPr lang="en-US" sz="1700" kern="1200"/>
        </a:p>
      </dsp:txBody>
      <dsp:txXfrm>
        <a:off x="357839" y="1640677"/>
        <a:ext cx="4617787" cy="452844"/>
      </dsp:txXfrm>
    </dsp:sp>
    <dsp:sp modelId="{706FFA90-1D69-44BF-A360-27D96A6C8EC2}">
      <dsp:nvSpPr>
        <dsp:cNvPr id="0" name=""/>
        <dsp:cNvSpPr/>
      </dsp:nvSpPr>
      <dsp:spPr>
        <a:xfrm>
          <a:off x="0" y="2638219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1493A-D76A-4472-9775-BEA706329C6E}">
      <dsp:nvSpPr>
        <dsp:cNvPr id="0" name=""/>
        <dsp:cNvSpPr/>
      </dsp:nvSpPr>
      <dsp:spPr>
        <a:xfrm>
          <a:off x="333341" y="2387299"/>
          <a:ext cx="4666783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Dataset Description</a:t>
          </a:r>
          <a:endParaRPr lang="en-US" sz="1700" kern="1200"/>
        </a:p>
      </dsp:txBody>
      <dsp:txXfrm>
        <a:off x="357839" y="2411797"/>
        <a:ext cx="4617787" cy="452844"/>
      </dsp:txXfrm>
    </dsp:sp>
    <dsp:sp modelId="{AB03E7E9-420A-416C-8C49-DC2DB6E63D1F}">
      <dsp:nvSpPr>
        <dsp:cNvPr id="0" name=""/>
        <dsp:cNvSpPr/>
      </dsp:nvSpPr>
      <dsp:spPr>
        <a:xfrm>
          <a:off x="0" y="340934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68E74-3482-4F08-8699-3DC6EAB69AA1}">
      <dsp:nvSpPr>
        <dsp:cNvPr id="0" name=""/>
        <dsp:cNvSpPr/>
      </dsp:nvSpPr>
      <dsp:spPr>
        <a:xfrm>
          <a:off x="333341" y="3158420"/>
          <a:ext cx="4666783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Analysis</a:t>
          </a:r>
          <a:endParaRPr lang="en-US" sz="1700" kern="1200"/>
        </a:p>
      </dsp:txBody>
      <dsp:txXfrm>
        <a:off x="357839" y="3182918"/>
        <a:ext cx="4617787" cy="452844"/>
      </dsp:txXfrm>
    </dsp:sp>
    <dsp:sp modelId="{872F912D-AD95-40A7-B973-90A96B45C345}">
      <dsp:nvSpPr>
        <dsp:cNvPr id="0" name=""/>
        <dsp:cNvSpPr/>
      </dsp:nvSpPr>
      <dsp:spPr>
        <a:xfrm>
          <a:off x="0" y="418046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0DE61-3705-4F31-8241-67D5F3BAB67D}">
      <dsp:nvSpPr>
        <dsp:cNvPr id="0" name=""/>
        <dsp:cNvSpPr/>
      </dsp:nvSpPr>
      <dsp:spPr>
        <a:xfrm>
          <a:off x="333341" y="3929540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Results</a:t>
          </a:r>
          <a:endParaRPr lang="en-US" sz="1700" kern="1200"/>
        </a:p>
      </dsp:txBody>
      <dsp:txXfrm>
        <a:off x="357839" y="3954038"/>
        <a:ext cx="4617787" cy="452844"/>
      </dsp:txXfrm>
    </dsp:sp>
    <dsp:sp modelId="{10E7A6D1-F0B4-4975-A315-7AEC8B5400E1}">
      <dsp:nvSpPr>
        <dsp:cNvPr id="0" name=""/>
        <dsp:cNvSpPr/>
      </dsp:nvSpPr>
      <dsp:spPr>
        <a:xfrm>
          <a:off x="0" y="4951580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C0257-BB2F-447F-A550-83C30BCB5063}">
      <dsp:nvSpPr>
        <dsp:cNvPr id="0" name=""/>
        <dsp:cNvSpPr/>
      </dsp:nvSpPr>
      <dsp:spPr>
        <a:xfrm>
          <a:off x="333341" y="4700660"/>
          <a:ext cx="4666783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Conclusion</a:t>
          </a:r>
          <a:endParaRPr lang="en-US" sz="1700" kern="1200"/>
        </a:p>
      </dsp:txBody>
      <dsp:txXfrm>
        <a:off x="357839" y="4725158"/>
        <a:ext cx="461778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45CCD-0226-4821-8AFD-380831481608}">
      <dsp:nvSpPr>
        <dsp:cNvPr id="0" name=""/>
        <dsp:cNvSpPr/>
      </dsp:nvSpPr>
      <dsp:spPr>
        <a:xfrm>
          <a:off x="3393935" y="397"/>
          <a:ext cx="1384709" cy="1384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Improper Agricultural Practices</a:t>
          </a:r>
        </a:p>
      </dsp:txBody>
      <dsp:txXfrm>
        <a:off x="3596721" y="203183"/>
        <a:ext cx="979137" cy="979137"/>
      </dsp:txXfrm>
    </dsp:sp>
    <dsp:sp modelId="{4AEB99FE-F6A9-4AAF-99F4-EFCB18982CB0}">
      <dsp:nvSpPr>
        <dsp:cNvPr id="0" name=""/>
        <dsp:cNvSpPr/>
      </dsp:nvSpPr>
      <dsp:spPr>
        <a:xfrm rot="2160000">
          <a:off x="4735239" y="1064833"/>
          <a:ext cx="369590" cy="46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745827" y="1125715"/>
        <a:ext cx="258713" cy="280403"/>
      </dsp:txXfrm>
    </dsp:sp>
    <dsp:sp modelId="{559B7499-17AD-4AA2-8C06-1CB61D791BDE}">
      <dsp:nvSpPr>
        <dsp:cNvPr id="0" name=""/>
        <dsp:cNvSpPr/>
      </dsp:nvSpPr>
      <dsp:spPr>
        <a:xfrm>
          <a:off x="5078349" y="1224196"/>
          <a:ext cx="1384709" cy="1384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Reduction In Water Quantity</a:t>
          </a:r>
        </a:p>
      </dsp:txBody>
      <dsp:txXfrm>
        <a:off x="5281135" y="1426982"/>
        <a:ext cx="979137" cy="979137"/>
      </dsp:txXfrm>
    </dsp:sp>
    <dsp:sp modelId="{4AF68661-7568-41AF-8FEA-4A9699116EB8}">
      <dsp:nvSpPr>
        <dsp:cNvPr id="0" name=""/>
        <dsp:cNvSpPr/>
      </dsp:nvSpPr>
      <dsp:spPr>
        <a:xfrm rot="6480000">
          <a:off x="5267446" y="2663007"/>
          <a:ext cx="369590" cy="46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5340016" y="2703750"/>
        <a:ext cx="258713" cy="280403"/>
      </dsp:txXfrm>
    </dsp:sp>
    <dsp:sp modelId="{99656FBA-84D1-4AA8-BA1A-004CF50555F5}">
      <dsp:nvSpPr>
        <dsp:cNvPr id="0" name=""/>
        <dsp:cNvSpPr/>
      </dsp:nvSpPr>
      <dsp:spPr>
        <a:xfrm>
          <a:off x="4434960" y="3204344"/>
          <a:ext cx="1384709" cy="1384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Oil leaks from ships</a:t>
          </a:r>
        </a:p>
      </dsp:txBody>
      <dsp:txXfrm>
        <a:off x="4637746" y="3407130"/>
        <a:ext cx="979137" cy="979137"/>
      </dsp:txXfrm>
    </dsp:sp>
    <dsp:sp modelId="{08FF5627-4E03-4041-9863-C222BA42195B}">
      <dsp:nvSpPr>
        <dsp:cNvPr id="0" name=""/>
        <dsp:cNvSpPr/>
      </dsp:nvSpPr>
      <dsp:spPr>
        <a:xfrm rot="10800000">
          <a:off x="3911954" y="3663029"/>
          <a:ext cx="369590" cy="46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4022831" y="3756497"/>
        <a:ext cx="258713" cy="280403"/>
      </dsp:txXfrm>
    </dsp:sp>
    <dsp:sp modelId="{D9A9B281-231A-447B-9E46-4F4953588829}">
      <dsp:nvSpPr>
        <dsp:cNvPr id="0" name=""/>
        <dsp:cNvSpPr/>
      </dsp:nvSpPr>
      <dsp:spPr>
        <a:xfrm>
          <a:off x="2352909" y="3204344"/>
          <a:ext cx="1384709" cy="1384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Acid Rain</a:t>
          </a:r>
        </a:p>
      </dsp:txBody>
      <dsp:txXfrm>
        <a:off x="2555695" y="3407130"/>
        <a:ext cx="979137" cy="979137"/>
      </dsp:txXfrm>
    </dsp:sp>
    <dsp:sp modelId="{EF4DE12F-B472-41CF-AAB5-B951B8A071DC}">
      <dsp:nvSpPr>
        <dsp:cNvPr id="0" name=""/>
        <dsp:cNvSpPr/>
      </dsp:nvSpPr>
      <dsp:spPr>
        <a:xfrm rot="15203967">
          <a:off x="2576595" y="2687575"/>
          <a:ext cx="355727" cy="46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645199" y="2832178"/>
        <a:ext cx="249009" cy="280403"/>
      </dsp:txXfrm>
    </dsp:sp>
    <dsp:sp modelId="{1EB6EF66-6075-4511-A2E4-28543D636DD2}">
      <dsp:nvSpPr>
        <dsp:cNvPr id="0" name=""/>
        <dsp:cNvSpPr/>
      </dsp:nvSpPr>
      <dsp:spPr>
        <a:xfrm>
          <a:off x="1765546" y="1234141"/>
          <a:ext cx="1384709" cy="13847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Industrial waste</a:t>
          </a:r>
        </a:p>
      </dsp:txBody>
      <dsp:txXfrm>
        <a:off x="1968332" y="1436927"/>
        <a:ext cx="979137" cy="979137"/>
      </dsp:txXfrm>
    </dsp:sp>
    <dsp:sp modelId="{8B4861FB-FEE1-442F-AA9D-621A214C6FF9}">
      <dsp:nvSpPr>
        <dsp:cNvPr id="0" name=""/>
        <dsp:cNvSpPr/>
      </dsp:nvSpPr>
      <dsp:spPr>
        <a:xfrm rot="19371043">
          <a:off x="3089782" y="1081917"/>
          <a:ext cx="348884" cy="467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100402" y="1206988"/>
        <a:ext cx="244219" cy="280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4177-0CD4-3A4B-F122-C3D3EBE5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09DE0-3CD7-6658-5436-93E671F0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2C2A-81D2-4BD7-983B-E0AB03F4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2C6C-DF19-E33B-AA86-1A0BF0D3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6B8F-D6EF-204E-79D1-97C5AB56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8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2D23-815F-8419-C594-11298525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9429-D1A6-38F2-B0FF-864C440F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6DEC-0109-11A2-C243-60A2AA40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E699-1717-B8C5-DD52-56400A56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16DA-1F5B-166A-79A3-0295BFB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667A0-9079-920E-2CA6-F1E393B8C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5A4FC-3DD4-1BD6-B74D-E1C1BD033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DB7C-712F-BCCA-AFE4-21DE9FC5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8562-4EC9-E3E7-0C56-1BC64B15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F0B8-69A2-AB05-B7AA-5F1400F6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5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52D-DED7-F384-76E4-2BD52AFD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B05B-D9EA-34A3-1D51-3278F364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18E3-8725-55E3-DBAE-CAB7A40A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2334-B231-C771-F460-63C94A13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D0C1-9807-F119-D51A-176F05F1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BF8E-E44D-316B-A3BB-7CB981F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ADEB-A3A6-153E-8FD3-9981D8BC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E28F-344F-3001-33AC-884E81FC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0D97-DDC9-453C-7DF7-941017AD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97F3-D290-7F2F-118F-87917540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C36C-0918-B5C4-0B60-97797D2F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3006-28AA-6379-C2A0-52BE83143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E747F-36C1-6A4E-6080-148A288B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DE7A8-C550-3F1D-C9B4-05D0DE4F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651E4-A70D-B91A-6A6A-E44535CE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63E1-5333-B2C0-F918-1E8F38A2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295F-F529-AE5E-F095-01A18E50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61D1D-E340-BEAD-DF13-207B3253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D9EB-C20A-CF37-D4CF-BC618FC8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A7DF7-6D02-11D6-E8D3-7C2F4EE3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90390-CFE5-B8E8-9753-64D87E76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7518A-832E-0C8C-2FF2-3E87F705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E70E0-EAE9-E470-568D-5701360F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0284-E6AC-0B4C-CF5E-448EF49A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5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21B-090E-F8CE-8D7E-0C340010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D2394-B38F-E19A-AAF4-EADA9F4F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CF53E-E63D-EC0B-A6BF-61FC7BE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ED5E-4B21-9369-A12E-CBF300D9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F79D-FB24-93F2-F9C8-019FB8B1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F6DE2-3C4E-D89C-640B-03994468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F0BE-1DEE-4064-8170-BB7DDD32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466B-4ECE-A513-AF60-A24E66FE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549-A611-817B-BF48-8ADE95F1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6EDE7-7A10-EB4B-BE67-60149C18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F6545-F4C4-082D-DD10-15E2809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5BACB-8878-C140-9801-CF4B1773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6895-6EEE-40B4-0E77-C4C2255C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59FF-CD96-F25B-B2E9-66DFE3E9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37958-2FFD-CF3E-407D-3793077F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4B4D-3584-481C-8227-E64A6E8F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00A3A-22FA-7697-F0DC-05FE744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9CB4A-ABF4-D996-CCE4-3BC23B41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55C75-D281-D9CF-736C-532633A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A1A27-A733-FE0A-3320-F081F0A5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59AEB-FDBB-B897-ED0F-FCCAF4F6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E858-75EF-7F7F-F8B6-36F9877D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A007-25F1-43D5-8AEA-5DF4014397C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3C03-F1F7-6CB5-9082-70E33B4C2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7D71-7D0C-ADCC-4CEB-49CA81ECE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61F0-1C00-4348-ACC1-1AC0D228E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9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A34CD-7E8C-9646-3A1F-0AEF85930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72"/>
          <a:stretch/>
        </p:blipFill>
        <p:spPr>
          <a:xfrm>
            <a:off x="4110127" y="-146295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364D6-C261-7B01-BD3E-2F44923A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3696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/>
              <a:t>Drinking water potability prediction   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Group n0.08</a:t>
            </a:r>
            <a:br>
              <a:rPr lang="en-US" sz="2000" dirty="0"/>
            </a:br>
            <a:r>
              <a:rPr lang="en-US" sz="2000" dirty="0"/>
              <a:t>Navdeep kaur</a:t>
            </a:r>
            <a:br>
              <a:rPr lang="en-US" sz="2000" dirty="0"/>
            </a:br>
            <a:r>
              <a:rPr lang="en-US" sz="2000" dirty="0"/>
              <a:t>Navneet kaur</a:t>
            </a:r>
            <a:br>
              <a:rPr lang="en-US" sz="2000" dirty="0"/>
            </a:br>
            <a:r>
              <a:rPr lang="en-US" sz="2000" dirty="0" err="1"/>
              <a:t>Harmanpreet</a:t>
            </a:r>
            <a:r>
              <a:rPr lang="en-US" sz="2000" dirty="0"/>
              <a:t> kaur </a:t>
            </a:r>
            <a:r>
              <a:rPr lang="en-US" sz="2000" dirty="0" err="1"/>
              <a:t>sumal</a:t>
            </a:r>
            <a:br>
              <a:rPr lang="en-US" sz="2000" dirty="0"/>
            </a:br>
            <a:r>
              <a:rPr lang="en-US" sz="2000" dirty="0"/>
              <a:t>Manpreet kaur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5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A4D-946E-D44F-CF1D-FE3318F9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849C2-9282-A60B-9C7E-C6019B04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2" y="1524000"/>
            <a:ext cx="10724535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2D61-100F-9FE1-9D39-663B860A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Average value of total coliform over time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50740-1C11-28E9-7E98-9F11BCA6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C817EF-E84D-D4BC-E44B-6034A0B2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476"/>
            <a:ext cx="10515600" cy="4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51750-A3FB-8BD5-A77C-3C999D43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1252539"/>
            <a:ext cx="10760373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16B5-28A9-9E66-C955-3698163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value of Total coliform according to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A8E8D-3EF2-75D5-91D7-B0C1067DA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825625"/>
            <a:ext cx="6515100" cy="4667250"/>
          </a:xfrm>
        </p:spPr>
      </p:pic>
    </p:spTree>
    <p:extLst>
      <p:ext uri="{BB962C8B-B14F-4D97-AF65-F5344CB8AC3E}">
        <p14:creationId xmlns:p14="http://schemas.microsoft.com/office/powerpoint/2010/main" val="32281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ED33-D3CD-7755-BB71-8D157AD0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value of Conductivity of Top10 States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6A982-769C-7634-2EEC-90065EE0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847713"/>
            <a:ext cx="10009761" cy="46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57CD-019C-2A89-ED9D-6B126157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1B663-B2C4-994A-C7E5-D565A2AF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72278"/>
            <a:ext cx="9715499" cy="4351338"/>
          </a:xfrm>
        </p:spPr>
      </p:pic>
    </p:spTree>
    <p:extLst>
      <p:ext uri="{BB962C8B-B14F-4D97-AF65-F5344CB8AC3E}">
        <p14:creationId xmlns:p14="http://schemas.microsoft.com/office/powerpoint/2010/main" val="40104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FF65-38D5-C4E5-4D0B-5AE12BF2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THE RESULT OF ALL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666B2-5E3A-C5CF-6345-B0AC4B5E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67" y="2092515"/>
            <a:ext cx="7613253" cy="38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1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BB91-1F7B-32C0-8543-73D1E74F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1B31-634A-DE8A-0AD3-1FF9257A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conclude, after applying Random forest,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KNN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logistic regression on selected dataset to predict the quality of water. We get the highest accuracy with random forest and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but the logistic regression models would be best to predict the quality of water because the other  models  overfit.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4D27-A97D-AEB6-7136-F08A20520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8591"/>
            <a:ext cx="9144000" cy="1070331"/>
          </a:xfrm>
        </p:spPr>
        <p:txBody>
          <a:bodyPr/>
          <a:lstStyle/>
          <a:p>
            <a:r>
              <a:rPr lang="en-IN" b="1" dirty="0"/>
              <a:t>Future Scope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28E4D-AFE2-6C20-AD2E-03FC7D75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8049"/>
            <a:ext cx="9144000" cy="401216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 model will assist in lowering the amount of poor-quality water that people consume, hence reducing the spread of terrible illnesses like typhoid and </a:t>
            </a:r>
            <a:r>
              <a:rPr lang="en-US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diarrhoea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allows for focused actions for environmental and public health management, which holds potential for more effective water quality monitoring, particularly in areas with limited resources.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suggested machine learning models aids the preservation of water resources and the general health of ecosystems by improving monitoring efforts and promoting sustainable water management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0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467C8-02D6-FEC7-C950-8AE73436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EBEDD96-3F9E-F2C5-C15D-4960B2F96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23E89-8E8B-2365-73FE-642913F8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D608F96-0B40-39D8-51D5-F5C33AAF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4302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0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3FD2C-F2CF-311B-E8B4-4CE8F4FEC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1847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7C7D-EF5D-7773-2C14-5D4CE171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Water is one of the largest resources on earth. People need water to sustain life, including drinking water. It is important to know whether drinking water - human life resource - is enough for everyone now and in the future. However, water resources are not evenly distributed everywhere on the planet.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While the water resource is rich in some countries and regions, it is not enough for some other regions. In this </a:t>
            </a:r>
            <a:r>
              <a:rPr lang="en-US" sz="2200" dirty="0"/>
              <a:t>project</a:t>
            </a:r>
            <a:r>
              <a:rPr lang="en-US" sz="2200" b="0" i="0" dirty="0">
                <a:effectLst/>
              </a:rPr>
              <a:t>, </a:t>
            </a:r>
            <a:r>
              <a:rPr lang="en-US" sz="2200" dirty="0"/>
              <a:t>we </a:t>
            </a:r>
            <a:r>
              <a:rPr lang="en-US" sz="2200" b="0" i="0" dirty="0">
                <a:effectLst/>
              </a:rPr>
              <a:t>analyze the potability of water by using an Indian water potability dataset.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According to the World Health Organization, 97 million Indians, second only to Chinese people, do not have access to adequate healthcare.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97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3A13E-7870-C5C3-21C8-C6ED34E5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40EE3-3B76-0F29-27B0-6D2423D5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The public requires access to safe, easily accessible water for drinking, household usage, food production, and recreational activities.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 A country’s economic development may be considerably boosted by better water supply and resource management.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 Due to contaminated water every year, lots of people experience kidney failure, cancer, etc. Contaminated water can lead to diarrhea, cholera, typhoid, etc.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 the wake of rapid urbanization and industrialization, the consequences of polluted water are far-reaching, affecting every area of human existence.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7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D35CF-2468-8EF2-5FE3-ED2BF1E2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this problem is important to solve</a:t>
            </a:r>
          </a:p>
        </p:txBody>
      </p:sp>
    </p:spTree>
    <p:extLst>
      <p:ext uri="{BB962C8B-B14F-4D97-AF65-F5344CB8AC3E}">
        <p14:creationId xmlns:p14="http://schemas.microsoft.com/office/powerpoint/2010/main" val="280295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A77A7-1819-C9D3-A76E-7C70E904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4" y="576471"/>
            <a:ext cx="10863469" cy="57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9DCA-C7DB-5C9D-0DE8-064435D7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             </a:t>
            </a:r>
            <a:r>
              <a:rPr lang="en-IN" b="1" dirty="0"/>
              <a:t>Why Water is not Safe to Drink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12A5-8ADE-9994-AD22-88375CB0D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8349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8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effectLst/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BBD186-2C66-7B48-DF38-256819ED2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123389"/>
              </p:ext>
            </p:extLst>
          </p:nvPr>
        </p:nvGraphicFramePr>
        <p:xfrm>
          <a:off x="1933510" y="1825625"/>
          <a:ext cx="8172580" cy="45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18748B2-C357-241C-5D85-4E95F19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284087"/>
            <a:ext cx="10163783" cy="5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50469-EC2D-DC49-2927-0D531BD4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8000" b="1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8180-7F44-5672-E18F-2ECBBEB8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The main objective of the project is predicting the quality of water.  By Using the Machine learning techniques with a Random forest, Logistic Regression, KNN and XGB algorithms we predict the water quality that is Excellent, Good, Poor, Very Poor and Non-Drinkable. By calculating the parameters like PH, Temperature, Conductivity, Total Coliform, Dissolved Oxygen, </a:t>
            </a:r>
            <a:r>
              <a:rPr lang="en-IN" sz="2000" dirty="0" err="1"/>
              <a:t>Nitratenne</a:t>
            </a:r>
            <a:r>
              <a:rPr lang="en-IN" sz="2000" dirty="0"/>
              <a:t> and Biological demand for oxygen.</a:t>
            </a:r>
          </a:p>
        </p:txBody>
      </p:sp>
    </p:spTree>
    <p:extLst>
      <p:ext uri="{BB962C8B-B14F-4D97-AF65-F5344CB8AC3E}">
        <p14:creationId xmlns:p14="http://schemas.microsoft.com/office/powerpoint/2010/main" val="5944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536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Drinking water potability prediction     Group n0.08 Navdeep kaur Navneet kaur Harmanpreet kaur sumal Manpreet kaur </vt:lpstr>
      <vt:lpstr>Content</vt:lpstr>
      <vt:lpstr>Introduction</vt:lpstr>
      <vt:lpstr>Problem statement</vt:lpstr>
      <vt:lpstr>Why this problem is important to solve</vt:lpstr>
      <vt:lpstr>PowerPoint Presentation</vt:lpstr>
      <vt:lpstr>             Why Water is not Safe to Drink</vt:lpstr>
      <vt:lpstr>PowerPoint Presentation</vt:lpstr>
      <vt:lpstr>Objective</vt:lpstr>
      <vt:lpstr>Dataset Description</vt:lpstr>
      <vt:lpstr>Average value of total coliform over time</vt:lpstr>
      <vt:lpstr>PowerPoint Presentation</vt:lpstr>
      <vt:lpstr>Average value of Total coliform according to states</vt:lpstr>
      <vt:lpstr>Average value of Conductivity of Top10 States</vt:lpstr>
      <vt:lpstr>Feature Importance</vt:lpstr>
      <vt:lpstr>COMPARING THE RESULT OF ALL MODELS</vt:lpstr>
      <vt:lpstr>CONCLUSION</vt:lpstr>
      <vt:lpstr>Future Scope 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Water Potability Prediction</dc:title>
  <dc:creator>manpreet kaur</dc:creator>
  <cp:lastModifiedBy>manpreet kaur</cp:lastModifiedBy>
  <cp:revision>5</cp:revision>
  <dcterms:created xsi:type="dcterms:W3CDTF">2023-07-23T14:52:49Z</dcterms:created>
  <dcterms:modified xsi:type="dcterms:W3CDTF">2023-07-29T18:43:09Z</dcterms:modified>
</cp:coreProperties>
</file>