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Kaur" userId="cc6078182d68f8e5" providerId="LiveId" clId="{626A8194-CAD1-465F-A997-F9EA86B89063}"/>
    <pc:docChg chg="modSld">
      <pc:chgData name="Navdeep Kaur" userId="cc6078182d68f8e5" providerId="LiveId" clId="{626A8194-CAD1-465F-A997-F9EA86B89063}" dt="2023-02-24T14:11:29.485" v="0" actId="1076"/>
      <pc:docMkLst>
        <pc:docMk/>
      </pc:docMkLst>
      <pc:sldChg chg="modSp mod">
        <pc:chgData name="Navdeep Kaur" userId="cc6078182d68f8e5" providerId="LiveId" clId="{626A8194-CAD1-465F-A997-F9EA86B89063}" dt="2023-02-24T14:11:29.485" v="0" actId="1076"/>
        <pc:sldMkLst>
          <pc:docMk/>
          <pc:sldMk cId="2766858091" sldId="264"/>
        </pc:sldMkLst>
        <pc:spChg chg="mod">
          <ac:chgData name="Navdeep Kaur" userId="cc6078182d68f8e5" providerId="LiveId" clId="{626A8194-CAD1-465F-A997-F9EA86B89063}" dt="2023-02-24T14:11:29.485" v="0" actId="1076"/>
          <ac:spMkLst>
            <pc:docMk/>
            <pc:sldMk cId="2766858091" sldId="264"/>
            <ac:spMk id="2" creationId="{17F915A6-B04C-33DD-B9C6-8123FBB36F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8E69-7D3D-E53B-BBE7-A04A8972F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107825-0C31-3D1B-430E-B72735C99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ACEFC9-B019-E985-0D74-A89FE3A919D7}"/>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FA51B789-182C-DB9C-2B66-55CD02AEE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51F83-C827-9416-399A-D6E43DB7DB59}"/>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79509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65FE-140F-5E9F-81C1-B7D34B96BC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1E082-B276-3FEA-4A36-371C12A47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C62EA-77E1-9B13-0052-1C9720FACD93}"/>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5665976E-7437-B881-7D0E-DD8AA5D1A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9E8FE-908B-A21D-7175-7FD048505FEC}"/>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390877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63F0B-6FB0-97A4-214B-503B94391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6BFAA-4D8A-7CB9-3424-428A2CB8B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F76AC-C971-8FFA-C2AD-4D2355F0B1EB}"/>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0A1CC3A6-FBCC-6505-4A64-C713EE631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697BF-B0A2-2C69-89B1-222D60F388AA}"/>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413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859B-411E-C1CB-95B4-EA3E91A5B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C1177-F511-F7C2-6AF8-BA307D1F9B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16D0D-A9A3-CF0D-D3B5-BE8702DB7ED7}"/>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A08A5482-2DAF-D0EE-0080-34BBCA6BB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93717-DB5C-629E-E5A0-EC11BB4DFBE1}"/>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2465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1781-450D-FED5-EA25-CDBB103A1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3AC93B-4314-B6C8-CD71-290E77FD5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9686F-30A4-3AA7-F815-1A8D323AD63B}"/>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3CE6367B-B8B8-E4F5-76A7-83AE11616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55E52-EF52-A5EB-9FA0-0C4EAEAD3254}"/>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294463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3811-A45E-0811-D95F-75F14C96C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631E5-E785-C4D4-51F6-6F4C20782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2515EC-CD8D-4BE4-E924-194A0C487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116A98-AB4C-5469-1842-BFF29176E16A}"/>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6" name="Footer Placeholder 5">
            <a:extLst>
              <a:ext uri="{FF2B5EF4-FFF2-40B4-BE49-F238E27FC236}">
                <a16:creationId xmlns:a16="http://schemas.microsoft.com/office/drawing/2014/main" id="{EF13A979-EF7A-D961-7B9B-964082E16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7108C-961E-17DB-2AC3-75B0647385D9}"/>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44960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A5C8-E0EE-72A8-CDC5-9FEA98FE8D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9554A-E370-BA99-FF95-5F9BCF760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207C34-EFF9-1C10-36A0-0A46C1F4F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25C2D-15D1-500B-E399-1360EEFB0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48FB0-76AB-6EB8-4BCF-EDA67BA015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078045-5262-E848-FF8D-E27B0BD76505}"/>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8" name="Footer Placeholder 7">
            <a:extLst>
              <a:ext uri="{FF2B5EF4-FFF2-40B4-BE49-F238E27FC236}">
                <a16:creationId xmlns:a16="http://schemas.microsoft.com/office/drawing/2014/main" id="{83FB001D-87FA-3780-81AE-0AAC2C6894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E62ADF-4357-030A-6DD9-E1454EADA1D0}"/>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410713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79DD-672F-F994-9D55-7061049BB3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A5A40A-34CC-5617-B122-35AC5406AD67}"/>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4" name="Footer Placeholder 3">
            <a:extLst>
              <a:ext uri="{FF2B5EF4-FFF2-40B4-BE49-F238E27FC236}">
                <a16:creationId xmlns:a16="http://schemas.microsoft.com/office/drawing/2014/main" id="{C68D3F32-A4A2-CF22-5489-F089C3D73C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211887-B0C3-445B-A9AD-328FC77B88FC}"/>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228257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4FFB9-A9B4-2EED-01F4-A29304EF0D38}"/>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3" name="Footer Placeholder 2">
            <a:extLst>
              <a:ext uri="{FF2B5EF4-FFF2-40B4-BE49-F238E27FC236}">
                <a16:creationId xmlns:a16="http://schemas.microsoft.com/office/drawing/2014/main" id="{64B0F07B-20D0-722F-0695-5361D721A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B6570E-24A0-AC2A-76E6-F742E89534CE}"/>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4431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0EAE-E03D-B1ED-84E5-3E3CA23CB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6E10BD-DE28-1D7B-C1E6-11464A08B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0B1D4-63B9-8529-E175-E0C756C3F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A6C3C-5411-C2B6-C987-39E3DFFEDEB8}"/>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6" name="Footer Placeholder 5">
            <a:extLst>
              <a:ext uri="{FF2B5EF4-FFF2-40B4-BE49-F238E27FC236}">
                <a16:creationId xmlns:a16="http://schemas.microsoft.com/office/drawing/2014/main" id="{3D5B875F-4879-BB0B-6474-E4E7E7DCC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4CC10A-A3AA-1E81-5E3B-58E7630B499A}"/>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23562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099C-2A5A-FA6D-E17F-80924ADDA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60AAEB-FA1D-2F14-0436-108028CDA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BB072B-7603-BF03-58E9-7D5829B80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BBA96-43DB-16FA-8E55-023EE1A75FAE}"/>
              </a:ext>
            </a:extLst>
          </p:cNvPr>
          <p:cNvSpPr>
            <a:spLocks noGrp="1"/>
          </p:cNvSpPr>
          <p:nvPr>
            <p:ph type="dt" sz="half" idx="10"/>
          </p:nvPr>
        </p:nvSpPr>
        <p:spPr/>
        <p:txBody>
          <a:bodyPr/>
          <a:lstStyle/>
          <a:p>
            <a:fld id="{FFFEDE63-9976-41FA-9AF3-F9C1C727B7C3}" type="datetimeFigureOut">
              <a:rPr lang="en-IN" smtClean="0"/>
              <a:t>24-02-2023</a:t>
            </a:fld>
            <a:endParaRPr lang="en-IN"/>
          </a:p>
        </p:txBody>
      </p:sp>
      <p:sp>
        <p:nvSpPr>
          <p:cNvPr id="6" name="Footer Placeholder 5">
            <a:extLst>
              <a:ext uri="{FF2B5EF4-FFF2-40B4-BE49-F238E27FC236}">
                <a16:creationId xmlns:a16="http://schemas.microsoft.com/office/drawing/2014/main" id="{F400DF55-3331-753C-88F9-FB22159AE7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0F6A3-00A2-4DC3-5DB3-3296F27DD3B5}"/>
              </a:ext>
            </a:extLst>
          </p:cNvPr>
          <p:cNvSpPr>
            <a:spLocks noGrp="1"/>
          </p:cNvSpPr>
          <p:nvPr>
            <p:ph type="sldNum" sz="quarter" idx="12"/>
          </p:nvPr>
        </p:nvSpPr>
        <p:spPr/>
        <p:txBody>
          <a:bodyPr/>
          <a:lstStyle/>
          <a:p>
            <a:fld id="{F1AEAC5C-2F82-4CB4-B99E-EB3032E0364D}" type="slidenum">
              <a:rPr lang="en-IN" smtClean="0"/>
              <a:t>‹#›</a:t>
            </a:fld>
            <a:endParaRPr lang="en-IN"/>
          </a:p>
        </p:txBody>
      </p:sp>
    </p:spTree>
    <p:extLst>
      <p:ext uri="{BB962C8B-B14F-4D97-AF65-F5344CB8AC3E}">
        <p14:creationId xmlns:p14="http://schemas.microsoft.com/office/powerpoint/2010/main" val="283880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D6A63-EBBB-8D59-0110-F410F1265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245CD3-8EB3-C422-4BEA-D4BD9CC4B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3F33F-54F9-EAF1-FF8D-AFEB4279C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EDE63-9976-41FA-9AF3-F9C1C727B7C3}" type="datetimeFigureOut">
              <a:rPr lang="en-IN" smtClean="0"/>
              <a:t>24-02-2023</a:t>
            </a:fld>
            <a:endParaRPr lang="en-IN"/>
          </a:p>
        </p:txBody>
      </p:sp>
      <p:sp>
        <p:nvSpPr>
          <p:cNvPr id="5" name="Footer Placeholder 4">
            <a:extLst>
              <a:ext uri="{FF2B5EF4-FFF2-40B4-BE49-F238E27FC236}">
                <a16:creationId xmlns:a16="http://schemas.microsoft.com/office/drawing/2014/main" id="{2F52758E-6200-956E-CCC0-7C55EA7B0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02C958-F1BC-B9EB-D1C6-D03F89827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EAC5C-2F82-4CB4-B99E-EB3032E0364D}" type="slidenum">
              <a:rPr lang="en-IN" smtClean="0"/>
              <a:t>‹#›</a:t>
            </a:fld>
            <a:endParaRPr lang="en-IN"/>
          </a:p>
        </p:txBody>
      </p:sp>
    </p:spTree>
    <p:extLst>
      <p:ext uri="{BB962C8B-B14F-4D97-AF65-F5344CB8AC3E}">
        <p14:creationId xmlns:p14="http://schemas.microsoft.com/office/powerpoint/2010/main" val="83406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lass of water&#10;&#10;Description automatically generated with low confidence">
            <a:extLst>
              <a:ext uri="{FF2B5EF4-FFF2-40B4-BE49-F238E27FC236}">
                <a16:creationId xmlns:a16="http://schemas.microsoft.com/office/drawing/2014/main" id="{BF9835E3-4170-D7E1-F3FE-D9AAF2833FEE}"/>
              </a:ext>
            </a:extLst>
          </p:cNvPr>
          <p:cNvPicPr>
            <a:picLocks noChangeAspect="1"/>
          </p:cNvPicPr>
          <p:nvPr/>
        </p:nvPicPr>
        <p:blipFill rotWithShape="1">
          <a:blip r:embed="rId2">
            <a:extLst>
              <a:ext uri="{28A0092B-C50C-407E-A947-70E740481C1C}">
                <a14:useLocalDpi xmlns:a14="http://schemas.microsoft.com/office/drawing/2010/main" val="0"/>
              </a:ext>
            </a:extLst>
          </a:blip>
          <a:srcRect l="8041" r="2419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3" name="Freeform: Shape 1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718E21-18A2-BF76-656C-76C5530C577F}"/>
              </a:ext>
            </a:extLst>
          </p:cNvPr>
          <p:cNvSpPr>
            <a:spLocks noGrp="1"/>
          </p:cNvSpPr>
          <p:nvPr>
            <p:ph type="title"/>
          </p:nvPr>
        </p:nvSpPr>
        <p:spPr>
          <a:xfrm>
            <a:off x="477981" y="189739"/>
            <a:ext cx="4023360" cy="4302317"/>
          </a:xfrm>
        </p:spPr>
        <p:txBody>
          <a:bodyPr vert="horz" lIns="91440" tIns="45720" rIns="91440" bIns="45720" rtlCol="0" anchor="b">
            <a:normAutofit fontScale="90000"/>
          </a:bodyPr>
          <a:lstStyle/>
          <a:p>
            <a:br>
              <a:rPr lang="en-US" sz="1800" dirty="0"/>
            </a:br>
            <a:r>
              <a:rPr lang="en-US" sz="1800" dirty="0"/>
              <a:t>                                </a:t>
            </a:r>
            <a:r>
              <a:rPr lang="en-US" sz="1800" b="1" dirty="0"/>
              <a:t>Group no.8</a:t>
            </a:r>
            <a:br>
              <a:rPr lang="en-US" sz="1200" dirty="0"/>
            </a:br>
            <a:br>
              <a:rPr lang="en-US" sz="1200" dirty="0"/>
            </a:br>
            <a:r>
              <a:rPr lang="en-US" sz="4000" b="1" i="1" dirty="0"/>
              <a:t>Drinking water potability Prediction</a:t>
            </a:r>
            <a:br>
              <a:rPr lang="en-US" sz="4000" dirty="0"/>
            </a:br>
            <a:br>
              <a:rPr lang="en-US" sz="4000" dirty="0"/>
            </a:br>
            <a:br>
              <a:rPr lang="en-US" sz="1200" dirty="0"/>
            </a:br>
            <a:r>
              <a:rPr lang="en-US" sz="1200" dirty="0"/>
              <a:t>  </a:t>
            </a:r>
            <a:r>
              <a:rPr lang="en-US" sz="1200" b="1" dirty="0"/>
              <a:t>Group members:- </a:t>
            </a:r>
            <a:br>
              <a:rPr lang="en-US" sz="1200" dirty="0"/>
            </a:br>
            <a:r>
              <a:rPr lang="en-US" sz="1200" dirty="0"/>
              <a:t>                                                                                                             Manpreet kaur(0794006)</a:t>
            </a:r>
            <a:br>
              <a:rPr lang="en-US" sz="1200" dirty="0"/>
            </a:br>
            <a:br>
              <a:rPr lang="en-US" sz="1200" dirty="0"/>
            </a:br>
            <a:r>
              <a:rPr lang="en-US" sz="1200" dirty="0"/>
              <a:t>                                                                                                              </a:t>
            </a:r>
            <a:r>
              <a:rPr lang="en-US" sz="1200" dirty="0" err="1"/>
              <a:t>Harmanpreet</a:t>
            </a:r>
            <a:r>
              <a:rPr lang="en-US" sz="1200" dirty="0"/>
              <a:t> kaur </a:t>
            </a:r>
            <a:r>
              <a:rPr lang="en-US" sz="1200" dirty="0" err="1"/>
              <a:t>sumal</a:t>
            </a:r>
            <a:r>
              <a:rPr lang="en-US" sz="1200" dirty="0"/>
              <a:t>(0795660)</a:t>
            </a:r>
            <a:br>
              <a:rPr lang="en-US" sz="1200" dirty="0"/>
            </a:br>
            <a:r>
              <a:rPr lang="en-US" sz="1200" dirty="0"/>
              <a:t>                                                                                                      </a:t>
            </a:r>
            <a:br>
              <a:rPr lang="en-US" sz="1200" dirty="0"/>
            </a:br>
            <a:r>
              <a:rPr lang="en-US" sz="1200" dirty="0"/>
              <a:t>                                                                                                              Navneet kaur(0792027)</a:t>
            </a:r>
            <a:br>
              <a:rPr lang="en-US" sz="1200" dirty="0"/>
            </a:br>
            <a:br>
              <a:rPr lang="en-US" sz="1200" dirty="0"/>
            </a:br>
            <a:r>
              <a:rPr lang="en-US" sz="1200" dirty="0"/>
              <a:t>                                                                                                              Navdeep kaur(0795879)</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26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914305-D523-81C9-6D09-213E9ACAD4A8}"/>
              </a:ext>
            </a:extLst>
          </p:cNvPr>
          <p:cNvSpPr>
            <a:spLocks noGrp="1"/>
          </p:cNvSpPr>
          <p:nvPr>
            <p:ph type="title"/>
          </p:nvPr>
        </p:nvSpPr>
        <p:spPr>
          <a:xfrm>
            <a:off x="2402114" y="2039254"/>
            <a:ext cx="7387772" cy="2206171"/>
          </a:xfrm>
        </p:spPr>
        <p:txBody>
          <a:bodyPr vert="horz" lIns="91440" tIns="45720" rIns="91440" bIns="45720" rtlCol="0" anchor="ctr">
            <a:normAutofit fontScale="90000"/>
          </a:bodyPr>
          <a:lstStyle/>
          <a:p>
            <a:pPr lvl="0" algn="ctr"/>
            <a:r>
              <a:rPr lang="en-US" sz="4000" b="1" kern="1200" dirty="0">
                <a:solidFill>
                  <a:schemeClr val="tx1">
                    <a:lumMod val="85000"/>
                    <a:lumOff val="15000"/>
                  </a:schemeClr>
                </a:solidFill>
                <a:effectLst/>
                <a:latin typeface="+mj-lt"/>
                <a:ea typeface="+mj-ea"/>
                <a:cs typeface="+mj-cs"/>
              </a:rPr>
              <a:t> </a:t>
            </a:r>
            <a:r>
              <a:rPr lang="en-US" sz="2700" b="1" kern="1200" dirty="0">
                <a:solidFill>
                  <a:schemeClr val="tx1">
                    <a:lumMod val="85000"/>
                    <a:lumOff val="15000"/>
                  </a:schemeClr>
                </a:solidFill>
                <a:effectLst/>
                <a:latin typeface="+mj-lt"/>
                <a:ea typeface="+mj-ea"/>
                <a:cs typeface="+mj-cs"/>
              </a:rPr>
              <a:t>knowledge/skills/tech are needed for this solution?</a:t>
            </a:r>
            <a:br>
              <a:rPr lang="en-US" sz="2700" b="1" kern="1200" dirty="0">
                <a:solidFill>
                  <a:schemeClr val="tx1">
                    <a:lumMod val="85000"/>
                    <a:lumOff val="15000"/>
                  </a:schemeClr>
                </a:solidFill>
                <a:effectLst/>
                <a:latin typeface="+mj-lt"/>
                <a:ea typeface="+mj-ea"/>
                <a:cs typeface="+mj-cs"/>
              </a:rPr>
            </a:br>
            <a:br>
              <a:rPr lang="en-US" sz="4000" b="1" kern="1200" dirty="0">
                <a:solidFill>
                  <a:schemeClr val="tx1">
                    <a:lumMod val="85000"/>
                    <a:lumOff val="15000"/>
                  </a:schemeClr>
                </a:solidFill>
                <a:effectLst/>
                <a:latin typeface="+mj-lt"/>
                <a:ea typeface="+mj-ea"/>
                <a:cs typeface="+mj-cs"/>
              </a:rPr>
            </a:br>
            <a:r>
              <a:rPr lang="en-US" sz="1600" b="1" kern="1200" dirty="0">
                <a:solidFill>
                  <a:schemeClr val="tx1">
                    <a:lumMod val="85000"/>
                    <a:lumOff val="15000"/>
                  </a:schemeClr>
                </a:solidFill>
                <a:effectLst/>
                <a:latin typeface="+mj-lt"/>
                <a:ea typeface="+mj-ea"/>
                <a:cs typeface="+mj-cs"/>
              </a:rPr>
              <a:t>Knowledge/skills:-</a:t>
            </a:r>
            <a:br>
              <a:rPr lang="en-US" sz="1600" kern="1200" dirty="0">
                <a:solidFill>
                  <a:schemeClr val="tx1">
                    <a:lumMod val="85000"/>
                    <a:lumOff val="15000"/>
                  </a:schemeClr>
                </a:solidFill>
                <a:effectLst/>
                <a:latin typeface="+mj-lt"/>
                <a:ea typeface="+mj-ea"/>
                <a:cs typeface="+mj-cs"/>
              </a:rPr>
            </a:br>
            <a:r>
              <a:rPr lang="en-US" sz="1600" b="1" kern="1200" dirty="0">
                <a:solidFill>
                  <a:schemeClr val="tx1">
                    <a:lumMod val="85000"/>
                    <a:lumOff val="15000"/>
                  </a:schemeClr>
                </a:solidFill>
                <a:effectLst/>
                <a:latin typeface="+mj-lt"/>
                <a:ea typeface="+mj-ea"/>
                <a:cs typeface="+mj-cs"/>
              </a:rPr>
              <a:t> </a:t>
            </a:r>
            <a:br>
              <a:rPr lang="en-US" sz="1600" kern="1200" dirty="0">
                <a:solidFill>
                  <a:schemeClr val="tx1">
                    <a:lumMod val="85000"/>
                    <a:lumOff val="15000"/>
                  </a:schemeClr>
                </a:solidFill>
                <a:effectLst/>
                <a:latin typeface="+mj-lt"/>
                <a:ea typeface="+mj-ea"/>
                <a:cs typeface="+mj-cs"/>
              </a:rPr>
            </a:br>
            <a:r>
              <a:rPr lang="en-US" sz="1600" kern="1200" dirty="0">
                <a:solidFill>
                  <a:schemeClr val="tx1">
                    <a:lumMod val="85000"/>
                    <a:lumOff val="15000"/>
                  </a:schemeClr>
                </a:solidFill>
                <a:effectLst/>
                <a:latin typeface="+mj-lt"/>
                <a:ea typeface="+mj-ea"/>
                <a:cs typeface="+mj-cs"/>
              </a:rPr>
              <a:t>Load, Explore &amp; Clean Data</a:t>
            </a:r>
            <a:br>
              <a:rPr lang="en-US" sz="1600" kern="1200" dirty="0">
                <a:solidFill>
                  <a:schemeClr val="tx1">
                    <a:lumMod val="85000"/>
                    <a:lumOff val="15000"/>
                  </a:schemeClr>
                </a:solidFill>
                <a:effectLst/>
                <a:latin typeface="+mj-lt"/>
                <a:ea typeface="+mj-ea"/>
                <a:cs typeface="+mj-cs"/>
              </a:rPr>
            </a:br>
            <a:br>
              <a:rPr lang="en-US" sz="1600" kern="1200" dirty="0">
                <a:solidFill>
                  <a:schemeClr val="tx1">
                    <a:lumMod val="85000"/>
                    <a:lumOff val="15000"/>
                  </a:schemeClr>
                </a:solidFill>
                <a:effectLst/>
                <a:latin typeface="+mj-lt"/>
                <a:ea typeface="+mj-ea"/>
                <a:cs typeface="+mj-cs"/>
              </a:rPr>
            </a:br>
            <a:r>
              <a:rPr lang="en-US" sz="1600" b="1" kern="1200" dirty="0">
                <a:solidFill>
                  <a:schemeClr val="tx1">
                    <a:lumMod val="85000"/>
                    <a:lumOff val="15000"/>
                  </a:schemeClr>
                </a:solidFill>
                <a:effectLst/>
                <a:latin typeface="+mj-lt"/>
                <a:ea typeface="+mj-ea"/>
                <a:cs typeface="+mj-cs"/>
              </a:rPr>
              <a:t>Machine learning model:</a:t>
            </a:r>
            <a:r>
              <a:rPr lang="en-US" sz="1600" i="1" kern="1200" dirty="0">
                <a:solidFill>
                  <a:schemeClr val="tx1">
                    <a:lumMod val="85000"/>
                    <a:lumOff val="15000"/>
                  </a:schemeClr>
                </a:solidFill>
                <a:effectLst/>
                <a:latin typeface="+mj-lt"/>
                <a:ea typeface="+mj-ea"/>
                <a:cs typeface="+mj-cs"/>
              </a:rPr>
              <a:t>-   </a:t>
            </a:r>
            <a:r>
              <a:rPr lang="en-US" sz="1600" kern="1200" dirty="0">
                <a:solidFill>
                  <a:schemeClr val="tx1">
                    <a:lumMod val="85000"/>
                    <a:lumOff val="15000"/>
                  </a:schemeClr>
                </a:solidFill>
                <a:effectLst/>
                <a:latin typeface="+mj-lt"/>
                <a:ea typeface="+mj-ea"/>
                <a:cs typeface="+mj-cs"/>
              </a:rPr>
              <a:t>Machine learning plays a significant role in enhancing the accuracy and efficacy of water quality classification. To classify water quality, there exists a variety of machine learning algorithms. The Scikit-learn library of Python has a variety of machine learning classifiers. Such as:-</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 </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KNN</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Decision Tree</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Random forest</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Logistic regression</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 </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Tableau for visualization.</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 </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 </a:t>
            </a:r>
            <a:br>
              <a:rPr lang="en-US" sz="1600" kern="1200" dirty="0">
                <a:solidFill>
                  <a:schemeClr val="tx1">
                    <a:lumMod val="85000"/>
                    <a:lumOff val="15000"/>
                  </a:schemeClr>
                </a:solidFill>
                <a:effectLst/>
                <a:latin typeface="+mj-lt"/>
                <a:ea typeface="+mj-ea"/>
                <a:cs typeface="+mj-cs"/>
              </a:rPr>
            </a:br>
            <a:r>
              <a:rPr lang="en-US" sz="1600" i="1" kern="1200" dirty="0">
                <a:solidFill>
                  <a:schemeClr val="tx1">
                    <a:lumMod val="85000"/>
                    <a:lumOff val="15000"/>
                  </a:schemeClr>
                </a:solidFill>
                <a:effectLst/>
                <a:latin typeface="+mj-lt"/>
                <a:ea typeface="+mj-ea"/>
                <a:cs typeface="+mj-cs"/>
              </a:rPr>
              <a:t>Tech:-</a:t>
            </a:r>
            <a:br>
              <a:rPr lang="en-US" sz="1600" kern="1200" dirty="0">
                <a:solidFill>
                  <a:schemeClr val="tx1">
                    <a:lumMod val="85000"/>
                    <a:lumOff val="15000"/>
                  </a:schemeClr>
                </a:solidFill>
                <a:effectLst/>
                <a:latin typeface="+mj-lt"/>
                <a:ea typeface="+mj-ea"/>
                <a:cs typeface="+mj-cs"/>
              </a:rPr>
            </a:br>
            <a:r>
              <a:rPr lang="en-US" sz="1600" kern="1200" dirty="0" err="1">
                <a:solidFill>
                  <a:schemeClr val="tx1">
                    <a:lumMod val="85000"/>
                    <a:lumOff val="15000"/>
                  </a:schemeClr>
                </a:solidFill>
                <a:effectLst/>
                <a:latin typeface="+mj-lt"/>
                <a:ea typeface="+mj-ea"/>
                <a:cs typeface="+mj-cs"/>
              </a:rPr>
              <a:t>Jupyter</a:t>
            </a:r>
            <a:r>
              <a:rPr lang="en-US" sz="1600" kern="1200" dirty="0">
                <a:solidFill>
                  <a:schemeClr val="tx1">
                    <a:lumMod val="85000"/>
                    <a:lumOff val="15000"/>
                  </a:schemeClr>
                </a:solidFill>
                <a:effectLst/>
                <a:latin typeface="+mj-lt"/>
                <a:ea typeface="+mj-ea"/>
                <a:cs typeface="+mj-cs"/>
              </a:rPr>
              <a:t> notebook using Python for creating the ML models, correlation, and comparing the accuracy.</a:t>
            </a:r>
            <a:br>
              <a:rPr lang="en-US" sz="1600" kern="1200" dirty="0">
                <a:solidFill>
                  <a:schemeClr val="tx1">
                    <a:lumMod val="85000"/>
                    <a:lumOff val="15000"/>
                  </a:schemeClr>
                </a:solidFill>
                <a:effectLst/>
                <a:latin typeface="+mj-lt"/>
                <a:ea typeface="+mj-ea"/>
                <a:cs typeface="+mj-cs"/>
              </a:rPr>
            </a:br>
            <a:r>
              <a:rPr lang="en-US" sz="2200" kern="1200" dirty="0">
                <a:solidFill>
                  <a:schemeClr val="tx1">
                    <a:lumMod val="85000"/>
                    <a:lumOff val="15000"/>
                  </a:schemeClr>
                </a:solidFill>
                <a:effectLst/>
                <a:latin typeface="+mj-lt"/>
                <a:ea typeface="+mj-ea"/>
                <a:cs typeface="+mj-cs"/>
              </a:rPr>
              <a:t> </a:t>
            </a:r>
            <a:br>
              <a:rPr lang="en-US" sz="2200" kern="1200" dirty="0">
                <a:solidFill>
                  <a:schemeClr val="tx1">
                    <a:lumMod val="85000"/>
                    <a:lumOff val="15000"/>
                  </a:schemeClr>
                </a:solidFill>
                <a:effectLst/>
                <a:latin typeface="+mj-lt"/>
                <a:ea typeface="+mj-ea"/>
                <a:cs typeface="+mj-cs"/>
              </a:rPr>
            </a:br>
            <a:br>
              <a:rPr lang="en-US" sz="1100" kern="1200" dirty="0">
                <a:solidFill>
                  <a:schemeClr val="tx1">
                    <a:lumMod val="85000"/>
                    <a:lumOff val="15000"/>
                  </a:schemeClr>
                </a:solidFill>
                <a:effectLst/>
                <a:latin typeface="+mj-lt"/>
                <a:ea typeface="+mj-ea"/>
                <a:cs typeface="+mj-cs"/>
              </a:rPr>
            </a:br>
            <a:endParaRPr lang="en-US" sz="1100" kern="1200" dirty="0">
              <a:solidFill>
                <a:schemeClr val="tx1">
                  <a:lumMod val="85000"/>
                  <a:lumOff val="15000"/>
                </a:schemeClr>
              </a:solidFill>
              <a:latin typeface="+mj-lt"/>
              <a:ea typeface="+mj-ea"/>
              <a:cs typeface="+mj-cs"/>
            </a:endParaRPr>
          </a:p>
        </p:txBody>
      </p:sp>
      <p:sp>
        <p:nvSpPr>
          <p:cNvPr id="11" name="Freeform: Shape 10">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58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1198-F51A-CDA7-F0E0-07A19613A8AD}"/>
              </a:ext>
            </a:extLst>
          </p:cNvPr>
          <p:cNvSpPr>
            <a:spLocks noGrp="1"/>
          </p:cNvSpPr>
          <p:nvPr>
            <p:ph type="title"/>
          </p:nvPr>
        </p:nvSpPr>
        <p:spPr>
          <a:xfrm>
            <a:off x="838200" y="365125"/>
            <a:ext cx="10515600" cy="6045006"/>
          </a:xfrm>
        </p:spPr>
        <p:txBody>
          <a:bodyPr>
            <a:normAutofit fontScale="90000"/>
          </a:bodyPr>
          <a:lstStyle/>
          <a:p>
            <a:pPr algn="l" rtl="0" fontAlgn="base">
              <a:spcBef>
                <a:spcPts val="0"/>
              </a:spcBef>
              <a:spcAft>
                <a:spcPts val="0"/>
              </a:spcAft>
            </a:pPr>
            <a:r>
              <a:rPr lang="en-IN" b="1" i="1"/>
              <a:t>Evaluating the solution</a:t>
            </a:r>
            <a:br>
              <a:rPr lang="en-IN"/>
            </a:br>
            <a:br>
              <a:rPr lang="en-IN"/>
            </a:br>
            <a:r>
              <a:rPr lang="en-US" sz="1800" b="1"/>
              <a:t>There are some quick tests we may do to determine the calibre of a certain body of water, even if wemight not have access to the resources of a scientist:</a:t>
            </a:r>
            <a:br>
              <a:rPr lang="en-US" sz="1800" b="1"/>
            </a:br>
            <a:br>
              <a:rPr lang="en-US" sz="1300"/>
            </a:br>
            <a:br>
              <a:rPr lang="en-US" sz="1300"/>
            </a:br>
            <a:r>
              <a:rPr lang="en-US" sz="1100" b="1" i="1" u="none" strike="noStrike">
                <a:solidFill>
                  <a:srgbClr val="050505"/>
                </a:solidFill>
                <a:effectLst/>
                <a:latin typeface="Arial" panose="020B0604020202020204" pitchFamily="34" charset="0"/>
              </a:rPr>
              <a:t>1. pH value:</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PH is an important parameter in evaluating the acid–base balance of water. It is also the indicator of acidic or alkaline condition of water status. WHO has recommended a maximum permissible limit of pH from 6.5 to 8.5. The current investigation ranges were 6.52–6.83 which are in the range of WHO standards.</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2. Hardness:</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Hardness 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3. Solids (Total dissolved solids - TDS):</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Water has the ability to dissolve a wide range of inorganic and some organic minerals or salts such as potassium, calcium, sodium, bicarbonates, chlorides, magnesium, sulfates etc. These minerals produced an unwanted taste and diluted color in the appearance of water. This is the important parameter for the use of water. The water with high TDS value indicates that water is highly mineralized. The Desired limit for TDS is 500 mg/l and maximum limit is 1000 mg/l which is prescribed for drinking purposes.</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4. Chloramines:</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Chlorine and chloramine are the major disinfectants used in public water systems. Chloramines are most commonly formed when ammonia is added to chlorine to treat drinking water. Chlorine levels up to 4 milligrams per liter (mg/L or 4 parts per million (ppm)) are considered safe in drinking water.</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5. Sulfate:</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Sulfates are naturally occurring substances that are found in minerals, soil, and rocks. They are present in ambient air, groundwater, plants, and food. The principal commercial use of sulfate is in the chemical industry. Sulfate concentration in seawater is about 2,700 milligrams per liter (mg/L). It ranges from 3 to 30 mg/L in most freshwater supplies, although much higher concentrations (1000 mg/L) are found in some geographic locations.</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6. Conductivity:</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Pure water is not a good conductor of electric current rather it's a good insulator. Increase in ions concentration enhances the electrical conductivity of water. Generally, the amount of dissolved solids in water determines the electrical conductivity. Electrical conductivity (EC) actually measures the ionic process of a solution that enables it to transmit current. According to WHO standards, EC value should not exceed 400 μS/cm.</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7. Organic_carbon:</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Total Organic Carbon (TOC) in source waters comes from decaying natural organic matter (NOM) as well as synthetic sources. TOC is a measure of the total amount of carbon in organic compounds in pure water. According to the US EPA &lt; 2 mg/L as TOC in treated / drinking water, and &lt; 4 mg/Lit in source water which is used for treatment.</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8. Trihalomethanes:</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THMs are chemicals which may be found in water treated with chlorine. The concentration of THMs in drinking water varies according to the level of organic material in the water, the amount of chlorine required to treat the water, and the temperature of the water that is being treated. THM levels up to 80 ppm is considered safe in drinking water.</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9. Turbidity:</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The turbidity of water depends on the quantity of solid matter present in the suspended state. It is a measure of light emitting properties of water and the test is used to indicate the quality of waste discharge with respect to colloidal matter. The mean turbidity value obtained for Wondo Genet Campus (0.98 NTU) is lower than the WHO recommended value of 5.00 NTU.</a:t>
            </a:r>
            <a:br>
              <a:rPr lang="en-US" sz="1100" b="0" i="0" u="none" strike="noStrike">
                <a:solidFill>
                  <a:srgbClr val="65656A"/>
                </a:solidFill>
                <a:effectLst/>
                <a:latin typeface="Rubik"/>
              </a:rPr>
            </a:br>
            <a:r>
              <a:rPr lang="en-US" sz="1100" b="1" i="1" u="none" strike="noStrike">
                <a:solidFill>
                  <a:srgbClr val="050505"/>
                </a:solidFill>
                <a:effectLst/>
                <a:latin typeface="Arial" panose="020B0604020202020204" pitchFamily="34" charset="0"/>
              </a:rPr>
              <a:t>10. Potability:</a:t>
            </a:r>
            <a:br>
              <a:rPr lang="en-US" sz="1100" b="1" i="0" u="none" strike="noStrike">
                <a:effectLst/>
                <a:latin typeface="Rubik"/>
              </a:rPr>
            </a:br>
            <a:r>
              <a:rPr lang="en-US" sz="1100" b="0" i="0" u="none" strike="noStrike">
                <a:solidFill>
                  <a:srgbClr val="050505"/>
                </a:solidFill>
                <a:effectLst/>
                <a:latin typeface="Arial" panose="020B0604020202020204" pitchFamily="34" charset="0"/>
              </a:rPr>
              <a:t>Indicates if water is safe for human consumption where 1 means Potable and 0 means Not potable. (0) Water is not safe to drink and (1) Water is safe to drink.</a:t>
            </a:r>
            <a:br>
              <a:rPr lang="en-US" sz="1100" b="0" i="0" u="none" strike="noStrike">
                <a:solidFill>
                  <a:srgbClr val="65656A"/>
                </a:solidFill>
                <a:effectLst/>
                <a:latin typeface="Rubik"/>
              </a:rPr>
            </a:br>
            <a:endParaRPr lang="en-IN" sz="1100" dirty="0"/>
          </a:p>
        </p:txBody>
      </p:sp>
    </p:spTree>
    <p:extLst>
      <p:ext uri="{BB962C8B-B14F-4D97-AF65-F5344CB8AC3E}">
        <p14:creationId xmlns:p14="http://schemas.microsoft.com/office/powerpoint/2010/main" val="388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B536B3-8C1B-6D7D-C323-5E4303DF271C}"/>
              </a:ext>
            </a:extLst>
          </p:cNvPr>
          <p:cNvSpPr>
            <a:spLocks noGrp="1"/>
          </p:cNvSpPr>
          <p:nvPr>
            <p:ph type="title"/>
          </p:nvPr>
        </p:nvSpPr>
        <p:spPr>
          <a:xfrm>
            <a:off x="643468" y="643467"/>
            <a:ext cx="4620584" cy="4567137"/>
          </a:xfrm>
        </p:spPr>
        <p:txBody>
          <a:bodyPr vert="horz" lIns="91440" tIns="45720" rIns="91440" bIns="45720" rtlCol="0" anchor="b">
            <a:normAutofit/>
          </a:bodyPr>
          <a:lstStyle/>
          <a:p>
            <a:pPr fontAlgn="base"/>
            <a:r>
              <a:rPr lang="en-US" sz="3100" b="1" i="1" kern="1200" dirty="0">
                <a:solidFill>
                  <a:schemeClr val="tx1"/>
                </a:solidFill>
                <a:latin typeface="+mj-lt"/>
                <a:ea typeface="+mj-ea"/>
                <a:cs typeface="+mj-cs"/>
              </a:rPr>
              <a:t>After getting the dataset we would follow these steps:-</a:t>
            </a:r>
            <a:br>
              <a:rPr lang="en-US" sz="3100" b="1" i="1" kern="1200" dirty="0">
                <a:solidFill>
                  <a:schemeClr val="tx1"/>
                </a:solidFill>
                <a:latin typeface="+mj-lt"/>
                <a:ea typeface="+mj-ea"/>
                <a:cs typeface="+mj-cs"/>
              </a:rPr>
            </a:br>
            <a:br>
              <a:rPr lang="en-US" sz="3100" b="1" i="1" kern="1200" dirty="0">
                <a:solidFill>
                  <a:schemeClr val="tx1"/>
                </a:solidFill>
                <a:latin typeface="+mj-lt"/>
                <a:ea typeface="+mj-ea"/>
                <a:cs typeface="+mj-cs"/>
              </a:rPr>
            </a:br>
            <a:br>
              <a:rPr lang="en-US" sz="3100" b="1" i="1" kern="1200" dirty="0">
                <a:solidFill>
                  <a:schemeClr val="tx1"/>
                </a:solidFill>
                <a:latin typeface="+mj-lt"/>
                <a:ea typeface="+mj-ea"/>
                <a:cs typeface="+mj-cs"/>
              </a:rPr>
            </a:br>
            <a:br>
              <a:rPr lang="en-US" sz="3100" b="1" i="1" kern="1200" dirty="0">
                <a:solidFill>
                  <a:schemeClr val="tx1"/>
                </a:solidFill>
                <a:latin typeface="+mj-lt"/>
                <a:ea typeface="+mj-ea"/>
                <a:cs typeface="+mj-cs"/>
              </a:rPr>
            </a:br>
            <a:br>
              <a:rPr lang="en-US" sz="3100" b="1" i="1" kern="1200" dirty="0">
                <a:solidFill>
                  <a:schemeClr val="tx1"/>
                </a:solidFill>
                <a:latin typeface="+mj-lt"/>
                <a:ea typeface="+mj-ea"/>
                <a:cs typeface="+mj-cs"/>
              </a:rPr>
            </a:br>
            <a:br>
              <a:rPr lang="en-US" sz="3100" kern="1200" dirty="0">
                <a:solidFill>
                  <a:schemeClr val="tx1"/>
                </a:solidFill>
                <a:latin typeface="+mj-lt"/>
                <a:ea typeface="+mj-ea"/>
                <a:cs typeface="+mj-cs"/>
              </a:rPr>
            </a:br>
            <a:br>
              <a:rPr lang="en-US" sz="3100" b="0" i="0" kern="1200" dirty="0">
                <a:solidFill>
                  <a:schemeClr val="tx1"/>
                </a:solidFill>
                <a:effectLst/>
                <a:latin typeface="+mj-lt"/>
                <a:ea typeface="+mj-ea"/>
                <a:cs typeface="+mj-cs"/>
              </a:rPr>
            </a:br>
            <a:br>
              <a:rPr lang="en-US" sz="3100" b="0" i="0" kern="1200" dirty="0">
                <a:solidFill>
                  <a:schemeClr val="tx1"/>
                </a:solidFill>
                <a:effectLst/>
                <a:latin typeface="+mj-lt"/>
                <a:ea typeface="+mj-ea"/>
                <a:cs typeface="+mj-cs"/>
              </a:rPr>
            </a:br>
            <a:endParaRPr lang="en-US" sz="3100" kern="1200" dirty="0">
              <a:solidFill>
                <a:schemeClr val="tx1"/>
              </a:solidFill>
              <a:latin typeface="+mj-lt"/>
              <a:ea typeface="+mj-ea"/>
              <a:cs typeface="+mj-cs"/>
            </a:endParaRPr>
          </a:p>
        </p:txBody>
      </p:sp>
      <p:pic>
        <p:nvPicPr>
          <p:cNvPr id="4" name="Picture 3" descr="Diagram&#10;&#10;Description automatically generated">
            <a:extLst>
              <a:ext uri="{FF2B5EF4-FFF2-40B4-BE49-F238E27FC236}">
                <a16:creationId xmlns:a16="http://schemas.microsoft.com/office/drawing/2014/main" id="{0D928811-AAE1-7C16-7511-205232399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051" y="485775"/>
            <a:ext cx="6284481" cy="6010275"/>
          </a:xfrm>
          <a:prstGeom prst="rect">
            <a:avLst/>
          </a:prstGeom>
        </p:spPr>
      </p:pic>
    </p:spTree>
    <p:extLst>
      <p:ext uri="{BB962C8B-B14F-4D97-AF65-F5344CB8AC3E}">
        <p14:creationId xmlns:p14="http://schemas.microsoft.com/office/powerpoint/2010/main" val="307009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AA55-CDFD-49E1-DC25-4FAB627FE417}"/>
              </a:ext>
            </a:extLst>
          </p:cNvPr>
          <p:cNvSpPr>
            <a:spLocks noGrp="1"/>
          </p:cNvSpPr>
          <p:nvPr>
            <p:ph type="title"/>
          </p:nvPr>
        </p:nvSpPr>
        <p:spPr>
          <a:xfrm>
            <a:off x="6413111" y="640081"/>
            <a:ext cx="5138808" cy="2407919"/>
          </a:xfrm>
          <a:noFill/>
        </p:spPr>
        <p:txBody>
          <a:bodyPr vert="horz" lIns="91440" tIns="45720" rIns="91440" bIns="45720" rtlCol="0" anchor="b">
            <a:normAutofit/>
          </a:bodyPr>
          <a:lstStyle/>
          <a:p>
            <a:pPr algn="ctr"/>
            <a:r>
              <a:rPr lang="en-US" sz="6000" b="1" i="1" kern="1200" dirty="0">
                <a:solidFill>
                  <a:schemeClr val="tx1"/>
                </a:solidFill>
                <a:latin typeface="+mj-lt"/>
                <a:ea typeface="+mj-ea"/>
                <a:cs typeface="+mj-cs"/>
              </a:rPr>
              <a:t>                     Thank you</a:t>
            </a:r>
          </a:p>
        </p:txBody>
      </p:sp>
      <p:sp>
        <p:nvSpPr>
          <p:cNvPr id="9" name="Rectangle 8">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057B6C7D-4D68-D73E-9999-6EBC60972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201738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B7813D-B76D-400E-BFDE-AA4BA0B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1785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11FA2-78FE-419F-6093-A3266EBF35A7}"/>
              </a:ext>
            </a:extLst>
          </p:cNvPr>
          <p:cNvSpPr>
            <a:spLocks noGrp="1"/>
          </p:cNvSpPr>
          <p:nvPr>
            <p:ph type="title"/>
          </p:nvPr>
        </p:nvSpPr>
        <p:spPr>
          <a:xfrm>
            <a:off x="841248" y="600426"/>
            <a:ext cx="10512552" cy="4123974"/>
          </a:xfrm>
        </p:spPr>
        <p:txBody>
          <a:bodyPr vert="horz" lIns="91440" tIns="45720" rIns="91440" bIns="45720" rtlCol="0" anchor="b">
            <a:normAutofit/>
          </a:bodyPr>
          <a:lstStyle/>
          <a:p>
            <a:r>
              <a:rPr lang="en-US" sz="3600" b="1" i="1" kern="1200" dirty="0">
                <a:solidFill>
                  <a:schemeClr val="bg1"/>
                </a:solidFill>
                <a:latin typeface="+mj-lt"/>
                <a:ea typeface="+mj-ea"/>
                <a:cs typeface="+mj-cs"/>
              </a:rPr>
              <a:t>Why we are going to work on this topic?</a:t>
            </a: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r>
              <a:rPr lang="en-US" sz="2100" b="1" kern="1200" dirty="0">
                <a:solidFill>
                  <a:schemeClr val="bg1"/>
                </a:solidFill>
                <a:latin typeface="+mj-lt"/>
                <a:ea typeface="+mj-ea"/>
                <a:cs typeface="+mj-cs"/>
              </a:rPr>
              <a:t>As, all we know water is crucial for our health because people can live without food for 3 days but without water life is  impossible .We use water for many purposes such as cooking, bathing, farming,  washing clothes for every purpose but all water is not safe for consumption. We selected this topic because people are facing lots of problems because water is not safe to drink in many countries. But here we are going to talk about particular country that is India, as all we know water is going to pollute day by day and don’t safe to drink and people are facing many health issues because of water .</a:t>
            </a:r>
            <a:r>
              <a:rPr lang="en-US" sz="2100" b="1" kern="1200" dirty="0">
                <a:solidFill>
                  <a:schemeClr val="bg1"/>
                </a:solidFill>
                <a:effectLst/>
                <a:latin typeface="+mj-lt"/>
                <a:ea typeface="+mj-ea"/>
                <a:cs typeface="+mj-cs"/>
              </a:rPr>
              <a:t> The World Health Organization estimates that 97 million Indians, second only to China, do not have access to safe drinking water. As a result, the World Bank estimates that unclean water is responsible for 21% of infectious diseases in India. </a:t>
            </a:r>
            <a:br>
              <a:rPr lang="en-US" sz="2100" b="1" kern="1200" dirty="0">
                <a:solidFill>
                  <a:schemeClr val="bg1"/>
                </a:solidFill>
                <a:effectLst/>
                <a:latin typeface="+mj-lt"/>
                <a:ea typeface="+mj-ea"/>
                <a:cs typeface="+mj-cs"/>
              </a:rPr>
            </a:br>
            <a:endParaRPr lang="en-US" sz="2100" b="1" kern="1200" dirty="0">
              <a:solidFill>
                <a:schemeClr val="bg1"/>
              </a:solidFill>
              <a:latin typeface="+mj-lt"/>
              <a:ea typeface="+mj-ea"/>
              <a:cs typeface="+mj-cs"/>
            </a:endParaRPr>
          </a:p>
        </p:txBody>
      </p:sp>
    </p:spTree>
    <p:extLst>
      <p:ext uri="{BB962C8B-B14F-4D97-AF65-F5344CB8AC3E}">
        <p14:creationId xmlns:p14="http://schemas.microsoft.com/office/powerpoint/2010/main" val="175778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75145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FF80D-A7A2-5D07-8198-7302D083A585}"/>
              </a:ext>
            </a:extLst>
          </p:cNvPr>
          <p:cNvSpPr>
            <a:spLocks noGrp="1"/>
          </p:cNvSpPr>
          <p:nvPr>
            <p:ph type="title"/>
          </p:nvPr>
        </p:nvSpPr>
        <p:spPr>
          <a:xfrm>
            <a:off x="1036684" y="897428"/>
            <a:ext cx="7691821" cy="4921482"/>
          </a:xfrm>
        </p:spPr>
        <p:txBody>
          <a:bodyPr vert="horz" lIns="91440" tIns="45720" rIns="91440" bIns="45720" rtlCol="0" anchor="ctr">
            <a:normAutofit fontScale="90000"/>
          </a:bodyPr>
          <a:lstStyle/>
          <a:p>
            <a:pPr marL="571500" indent="-571500"/>
            <a:br>
              <a:rPr lang="en-US" sz="2000" kern="1200" dirty="0">
                <a:solidFill>
                  <a:schemeClr val="tx1"/>
                </a:solidFill>
                <a:latin typeface="+mj-lt"/>
                <a:ea typeface="+mj-ea"/>
                <a:cs typeface="+mj-cs"/>
              </a:rPr>
            </a:br>
            <a:r>
              <a:rPr lang="en-US" sz="4000" b="1" i="1" kern="1200" dirty="0">
                <a:solidFill>
                  <a:schemeClr val="tx1"/>
                </a:solidFill>
                <a:latin typeface="+mj-lt"/>
                <a:ea typeface="+mj-ea"/>
                <a:cs typeface="+mj-cs"/>
              </a:rPr>
              <a:t>Why water is not safe to drink in India?</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b="1" kern="1200" dirty="0">
                <a:solidFill>
                  <a:schemeClr val="tx1"/>
                </a:solidFill>
                <a:effectLst/>
                <a:latin typeface="+mj-lt"/>
                <a:ea typeface="+mj-ea"/>
                <a:cs typeface="+mj-cs"/>
              </a:rPr>
              <a:t>water contamination or water pollution in India is primarily caused by :-</a:t>
            </a:r>
            <a:br>
              <a:rPr lang="en-US" sz="2000" b="1" kern="1200" dirty="0">
                <a:solidFill>
                  <a:schemeClr val="tx1"/>
                </a:solidFill>
                <a:effectLst/>
                <a:latin typeface="+mj-lt"/>
                <a:ea typeface="+mj-ea"/>
                <a:cs typeface="+mj-cs"/>
              </a:rPr>
            </a:b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Industrial waste</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Improper agricultural practices</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Reduction in water quantity in plain rivers</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Social and religious practices such as dumping dead bodies in water, bathing, and throwing waste in water</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Oil leaks from ships</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Acid rain</a:t>
            </a:r>
            <a:br>
              <a:rPr lang="en-US" sz="2000" b="1" kern="1200" dirty="0">
                <a:solidFill>
                  <a:schemeClr val="tx1"/>
                </a:solidFill>
                <a:latin typeface="+mj-lt"/>
                <a:ea typeface="+mj-ea"/>
                <a:cs typeface="+mj-cs"/>
              </a:rPr>
            </a:br>
            <a:r>
              <a:rPr lang="en-US" sz="2000" b="1" kern="1200" dirty="0">
                <a:solidFill>
                  <a:schemeClr val="tx1"/>
                </a:solidFill>
                <a:effectLst/>
                <a:latin typeface="+mj-lt"/>
                <a:ea typeface="+mj-ea"/>
                <a:cs typeface="+mj-cs"/>
              </a:rPr>
              <a:t>Global warming</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Eutrophication</a:t>
            </a:r>
            <a:br>
              <a:rPr lang="en-US" sz="2000" b="1" kern="1200" dirty="0">
                <a:solidFill>
                  <a:schemeClr val="tx1"/>
                </a:solidFill>
                <a:effectLst/>
                <a:latin typeface="+mj-lt"/>
                <a:ea typeface="+mj-ea"/>
                <a:cs typeface="+mj-cs"/>
              </a:rPr>
            </a:br>
            <a:r>
              <a:rPr lang="en-US" sz="2000" b="1" kern="1200" dirty="0">
                <a:solidFill>
                  <a:schemeClr val="tx1"/>
                </a:solidFill>
                <a:effectLst/>
                <a:latin typeface="+mj-lt"/>
                <a:ea typeface="+mj-ea"/>
                <a:cs typeface="+mj-cs"/>
              </a:rPr>
              <a:t>Inadequate industrial wastewater treatment</a:t>
            </a:r>
            <a:r>
              <a:rPr lang="en-US" sz="2000" kern="1200" dirty="0">
                <a:solidFill>
                  <a:schemeClr val="tx1"/>
                </a:solidFill>
                <a:effectLst/>
                <a:latin typeface="+mj-lt"/>
                <a:ea typeface="+mj-ea"/>
                <a:cs typeface="+mj-cs"/>
              </a:rPr>
              <a:t>.</a:t>
            </a:r>
            <a:br>
              <a:rPr lang="en-US" sz="2000" kern="1200" dirty="0">
                <a:solidFill>
                  <a:schemeClr val="tx1"/>
                </a:solidFill>
                <a:effectLst/>
                <a:latin typeface="+mj-lt"/>
                <a:ea typeface="+mj-ea"/>
                <a:cs typeface="+mj-cs"/>
              </a:rPr>
            </a:b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endParaRPr lang="en-US" sz="2000" kern="1200" dirty="0">
              <a:solidFill>
                <a:schemeClr val="tx1"/>
              </a:solidFill>
              <a:latin typeface="+mj-lt"/>
              <a:ea typeface="+mj-ea"/>
              <a:cs typeface="+mj-cs"/>
            </a:endParaRPr>
          </a:p>
        </p:txBody>
      </p:sp>
      <p:grpSp>
        <p:nvGrpSpPr>
          <p:cNvPr id="15" name="Group 14">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6"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7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8">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0"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12">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4" name="Freeform: Shape 13">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14">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15">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16">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17">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18">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19">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2A2BD3C-8BDC-42DE-17E0-B55A49B45B63}"/>
              </a:ext>
            </a:extLst>
          </p:cNvPr>
          <p:cNvSpPr>
            <a:spLocks noGrp="1"/>
          </p:cNvSpPr>
          <p:nvPr>
            <p:ph type="title"/>
          </p:nvPr>
        </p:nvSpPr>
        <p:spPr>
          <a:xfrm>
            <a:off x="789708" y="0"/>
            <a:ext cx="10558405" cy="4982547"/>
          </a:xfrm>
        </p:spPr>
        <p:txBody>
          <a:bodyPr vert="horz" lIns="91440" tIns="45720" rIns="91440" bIns="45720" rtlCol="0" anchor="b">
            <a:normAutofit fontScale="90000"/>
          </a:bodyPr>
          <a:lstStyle/>
          <a:p>
            <a:pPr algn="ctr"/>
            <a:r>
              <a:rPr lang="en-US" sz="5400" b="1" i="1" kern="1200" dirty="0">
                <a:solidFill>
                  <a:schemeClr val="bg1"/>
                </a:solidFill>
                <a:latin typeface="+mj-lt"/>
                <a:ea typeface="+mj-ea"/>
                <a:cs typeface="+mj-cs"/>
              </a:rPr>
              <a:t>Problem statement</a:t>
            </a:r>
            <a:r>
              <a:rPr lang="en-US" sz="1200" b="1" i="1" kern="1200" dirty="0">
                <a:solidFill>
                  <a:schemeClr val="bg1"/>
                </a:solidFill>
                <a:latin typeface="+mj-lt"/>
                <a:ea typeface="+mj-ea"/>
                <a:cs typeface="+mj-cs"/>
              </a:rPr>
              <a:t>:-</a:t>
            </a:r>
            <a:br>
              <a:rPr lang="en-US" sz="1200" kern="1200" dirty="0">
                <a:solidFill>
                  <a:schemeClr val="bg1"/>
                </a:solidFill>
                <a:latin typeface="+mj-lt"/>
                <a:ea typeface="+mj-ea"/>
                <a:cs typeface="+mj-cs"/>
              </a:rPr>
            </a:br>
            <a:br>
              <a:rPr lang="en-US" sz="1200" kern="1200" dirty="0">
                <a:solidFill>
                  <a:schemeClr val="bg1"/>
                </a:solidFill>
                <a:latin typeface="+mj-lt"/>
                <a:ea typeface="+mj-ea"/>
                <a:cs typeface="+mj-cs"/>
              </a:rPr>
            </a:br>
            <a:r>
              <a:rPr lang="en-US" sz="2000" b="1" kern="1200" dirty="0">
                <a:effectLst/>
                <a:latin typeface="+mj-lt"/>
                <a:ea typeface="+mj-ea"/>
                <a:cs typeface="+mj-cs"/>
              </a:rPr>
              <a:t>The problem is so bad that there may not be a single body of water in India that isn't polluted in some way. The main issues  because of contaminated water is health problems that is faced by people. By drinking contaminated water, harmful bacteria enter the human digestive system, disrupting the gut's equilibrium and causing diarrhea and other illnesses . Despite advances to drinking water, many other water sources are contaminated with bio and chemical contaminants, and water-related ailments account for over 21% of all diseases. : Every year, 38 million Indians get waterborne diseases such as typhoid, cholera, and hepatitis as a result of poor infrastructure and a lack of sewage treatment. The frequency of these ailments has remained constant throughout the last decade. Waterborne infections kill more children under the age of five than AIDS, TB, and measles combined. In India, water pollution not only jeopardizes people's health and food security, but it also contributes to the country's GDP decline and economic stagnation.</a:t>
            </a:r>
            <a:br>
              <a:rPr lang="en-US" sz="2000" b="1" kern="1200" dirty="0">
                <a:effectLst/>
                <a:latin typeface="+mj-lt"/>
                <a:ea typeface="+mj-ea"/>
                <a:cs typeface="+mj-cs"/>
              </a:rPr>
            </a:br>
            <a:r>
              <a:rPr lang="en-US" sz="2000" b="1" kern="1200" dirty="0">
                <a:effectLst/>
                <a:latin typeface="+mj-lt"/>
                <a:ea typeface="+mj-ea"/>
                <a:cs typeface="+mj-cs"/>
              </a:rPr>
              <a:t> </a:t>
            </a:r>
            <a:br>
              <a:rPr lang="en-US" sz="2000" b="1" kern="1200" dirty="0">
                <a:effectLst/>
                <a:latin typeface="+mj-lt"/>
                <a:ea typeface="+mj-ea"/>
                <a:cs typeface="+mj-cs"/>
              </a:rPr>
            </a:br>
            <a:br>
              <a:rPr lang="en-US" sz="2000" b="1" kern="1200" dirty="0">
                <a:solidFill>
                  <a:schemeClr val="bg1"/>
                </a:solidFill>
                <a:effectLst/>
                <a:latin typeface="+mj-lt"/>
                <a:ea typeface="+mj-ea"/>
                <a:cs typeface="+mj-cs"/>
              </a:rPr>
            </a:br>
            <a:r>
              <a:rPr lang="en-US" sz="1600" kern="1200" dirty="0">
                <a:solidFill>
                  <a:schemeClr val="bg1"/>
                </a:solidFill>
                <a:effectLst/>
                <a:latin typeface="+mj-lt"/>
                <a:ea typeface="+mj-ea"/>
                <a:cs typeface="+mj-cs"/>
              </a:rPr>
              <a:t> </a:t>
            </a:r>
            <a:br>
              <a:rPr lang="en-US" sz="1600" kern="1200" dirty="0">
                <a:solidFill>
                  <a:schemeClr val="bg1"/>
                </a:solidFill>
                <a:effectLst/>
                <a:latin typeface="+mj-lt"/>
                <a:ea typeface="+mj-ea"/>
                <a:cs typeface="+mj-cs"/>
              </a:rPr>
            </a:br>
            <a:endParaRPr lang="en-US" sz="1600" kern="1200" dirty="0">
              <a:solidFill>
                <a:schemeClr val="bg1"/>
              </a:solidFill>
              <a:latin typeface="+mj-lt"/>
              <a:ea typeface="+mj-ea"/>
              <a:cs typeface="+mj-cs"/>
            </a:endParaRPr>
          </a:p>
        </p:txBody>
      </p:sp>
    </p:spTree>
    <p:extLst>
      <p:ext uri="{BB962C8B-B14F-4D97-AF65-F5344CB8AC3E}">
        <p14:creationId xmlns:p14="http://schemas.microsoft.com/office/powerpoint/2010/main" val="68807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F8017B-378A-8A63-BFD4-511C68A262AB}"/>
              </a:ext>
            </a:extLst>
          </p:cNvPr>
          <p:cNvPicPr>
            <a:picLocks noChangeAspect="1"/>
          </p:cNvPicPr>
          <p:nvPr/>
        </p:nvPicPr>
        <p:blipFill rotWithShape="1">
          <a:blip r:embed="rId2">
            <a:duotone>
              <a:schemeClr val="bg2">
                <a:shade val="45000"/>
                <a:satMod val="135000"/>
              </a:schemeClr>
              <a:prstClr val="white"/>
            </a:duotone>
          </a:blip>
          <a:srcRect t="7933" b="7798"/>
          <a:stretch/>
        </p:blipFill>
        <p:spPr>
          <a:xfrm>
            <a:off x="20" y="541184"/>
            <a:ext cx="12191980" cy="6857990"/>
          </a:xfrm>
          <a:prstGeom prst="rect">
            <a:avLst/>
          </a:prstGeom>
        </p:spPr>
      </p:pic>
      <p:sp>
        <p:nvSpPr>
          <p:cNvPr id="8" name="Rectangle 7">
            <a:extLst>
              <a:ext uri="{FF2B5EF4-FFF2-40B4-BE49-F238E27FC236}">
                <a16:creationId xmlns:a16="http://schemas.microsoft.com/office/drawing/2014/main" id="{31DE5FCB-3FFD-4561-B3C1-C7BE5921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ABD518-C543-F4B0-B5A9-74871D49A21B}"/>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4000" b="1" i="1" dirty="0">
                <a:solidFill>
                  <a:schemeClr val="tx1">
                    <a:lumMod val="85000"/>
                    <a:lumOff val="15000"/>
                  </a:schemeClr>
                </a:solidFill>
                <a:effectLst/>
              </a:rPr>
              <a:t>Why is this problem important?</a:t>
            </a:r>
            <a:br>
              <a:rPr lang="en-US" sz="1900" b="1" dirty="0">
                <a:solidFill>
                  <a:schemeClr val="tx1">
                    <a:lumMod val="85000"/>
                    <a:lumOff val="15000"/>
                  </a:schemeClr>
                </a:solidFill>
                <a:effectLst/>
              </a:rPr>
            </a:br>
            <a:br>
              <a:rPr lang="en-US" sz="1900" b="1" dirty="0">
                <a:solidFill>
                  <a:schemeClr val="tx1">
                    <a:lumMod val="85000"/>
                    <a:lumOff val="15000"/>
                  </a:schemeClr>
                </a:solidFill>
                <a:effectLst/>
              </a:rPr>
            </a:br>
            <a:br>
              <a:rPr lang="en-US" sz="1900" dirty="0">
                <a:solidFill>
                  <a:schemeClr val="tx1">
                    <a:lumMod val="85000"/>
                    <a:lumOff val="15000"/>
                  </a:schemeClr>
                </a:solidFill>
                <a:effectLst/>
              </a:rPr>
            </a:br>
            <a:r>
              <a:rPr lang="en-US" sz="1900" b="1" dirty="0">
                <a:solidFill>
                  <a:schemeClr val="tx1">
                    <a:lumMod val="85000"/>
                    <a:lumOff val="15000"/>
                  </a:schemeClr>
                </a:solidFill>
                <a:effectLst/>
              </a:rPr>
              <a:t>Water is the most significant resource of life, crucial for supporting the life of most existing creatures and human beings. Living organisms need water with enough quality to continue their lives. The public requires access to safe, easily accessible water for drinking, household usage, food production, and recreational activities. A country’s economic development may be considerably boosted by better water supply and resource management. Water that is sufficient for personal and household use, constantly available, safe, accessible, and reasonably priced is a right that belongs to everyone. Thus, it is the need of the hour to have an automated system that can automatically classify the quality of water with less effort. Therefore, it is very important to suggest new approaches to analyze and, if possible, to predict the water quality .</a:t>
            </a:r>
            <a:endParaRPr lang="en-US" sz="1900"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679EB556-C279-4595-81F3-38C72EBA6B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05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E70BD5D-17E6-4887-A29F-C82092681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5939F1-8E21-4645-B1BA-57D613303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238032"/>
            <a:ext cx="12192000" cy="561996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708A1-8A7E-7E5C-780E-C8D1A4FBAABB}"/>
              </a:ext>
            </a:extLst>
          </p:cNvPr>
          <p:cNvSpPr>
            <a:spLocks noGrp="1"/>
          </p:cNvSpPr>
          <p:nvPr>
            <p:ph type="title"/>
          </p:nvPr>
        </p:nvSpPr>
        <p:spPr>
          <a:xfrm>
            <a:off x="732568" y="1275388"/>
            <a:ext cx="5200758" cy="4742171"/>
          </a:xfrm>
        </p:spPr>
        <p:txBody>
          <a:bodyPr vert="horz" lIns="91440" tIns="45720" rIns="91440" bIns="45720" rtlCol="0" anchor="ctr">
            <a:normAutofit fontScale="90000"/>
          </a:bodyPr>
          <a:lstStyle/>
          <a:p>
            <a:r>
              <a:rPr lang="en-US" sz="3600" b="1" i="1" kern="1200" dirty="0">
                <a:solidFill>
                  <a:schemeClr val="tx2"/>
                </a:solidFill>
                <a:latin typeface="+mj-lt"/>
                <a:ea typeface="+mj-ea"/>
                <a:cs typeface="+mj-cs"/>
              </a:rPr>
              <a:t>Project objective</a:t>
            </a:r>
            <a:br>
              <a:rPr lang="en-US" sz="3600" b="1" i="1" kern="1200" dirty="0">
                <a:solidFill>
                  <a:schemeClr val="tx2"/>
                </a:solidFill>
                <a:latin typeface="+mj-lt"/>
                <a:ea typeface="+mj-ea"/>
                <a:cs typeface="+mj-cs"/>
              </a:rPr>
            </a:br>
            <a:br>
              <a:rPr lang="en-US" sz="3600" b="1" i="1" kern="1200" dirty="0">
                <a:solidFill>
                  <a:schemeClr val="tx2"/>
                </a:solidFill>
                <a:latin typeface="+mj-lt"/>
                <a:ea typeface="+mj-ea"/>
                <a:cs typeface="+mj-cs"/>
              </a:rPr>
            </a:br>
            <a:r>
              <a:rPr lang="en-US" sz="1800" b="1" kern="1200" dirty="0">
                <a:solidFill>
                  <a:schemeClr val="tx2"/>
                </a:solidFill>
                <a:latin typeface="+mj-lt"/>
                <a:ea typeface="+mj-ea"/>
                <a:cs typeface="+mj-cs"/>
              </a:rPr>
              <a:t>The main objective of the project is improving the quality of water.</a:t>
            </a:r>
            <a:r>
              <a:rPr lang="en-US" sz="1800" b="1" kern="1200" dirty="0">
                <a:solidFill>
                  <a:schemeClr val="tx2"/>
                </a:solidFill>
                <a:effectLst/>
                <a:latin typeface="+mj-lt"/>
                <a:ea typeface="+mj-ea"/>
                <a:cs typeface="+mj-cs"/>
              </a:rPr>
              <a:t> Further to this, project also aims a reliable, affordable, consumer oriented and sustainable potable water supply and sanitation services.</a:t>
            </a:r>
            <a:r>
              <a:rPr lang="en-US" sz="1800" b="1" i="0" kern="1200" dirty="0">
                <a:solidFill>
                  <a:schemeClr val="tx2"/>
                </a:solidFill>
                <a:effectLst/>
                <a:latin typeface="+mj-lt"/>
                <a:ea typeface="+mj-ea"/>
                <a:cs typeface="+mj-cs"/>
              </a:rPr>
              <a:t> This study aims to solve these problems  Firstly, a KNN imputer is used to deal with the missing values problem. Using this technique, the water quality prediction accuracy is distinctly improved compared to deleting the missing values. Secondly, a multilayer perceptron (MLP) is used for water quality prediction. Experiments are performed using different architectures for </a:t>
            </a:r>
            <a:r>
              <a:rPr lang="en-US" sz="1800" b="1" i="0" kern="1200" dirty="0" err="1">
                <a:solidFill>
                  <a:schemeClr val="tx2"/>
                </a:solidFill>
                <a:effectLst/>
                <a:latin typeface="+mj-lt"/>
                <a:ea typeface="+mj-ea"/>
                <a:cs typeface="+mj-cs"/>
              </a:rPr>
              <a:t>MLP.In</a:t>
            </a:r>
            <a:r>
              <a:rPr lang="en-US" sz="1800" b="1" i="0" kern="1200" dirty="0">
                <a:solidFill>
                  <a:schemeClr val="tx2"/>
                </a:solidFill>
                <a:effectLst/>
                <a:latin typeface="+mj-lt"/>
                <a:ea typeface="+mj-ea"/>
                <a:cs typeface="+mj-cs"/>
              </a:rPr>
              <a:t> addition, a range of machine learning models is used for comparison for the prediction of water quality with and without the KNN imputer.</a:t>
            </a:r>
            <a:br>
              <a:rPr lang="en-US" sz="1800" b="1" kern="1200" dirty="0">
                <a:solidFill>
                  <a:schemeClr val="tx2"/>
                </a:solidFill>
                <a:latin typeface="+mj-lt"/>
                <a:ea typeface="+mj-ea"/>
                <a:cs typeface="+mj-cs"/>
              </a:rPr>
            </a:br>
            <a:endParaRPr lang="en-US" sz="1800" b="1" kern="1200" dirty="0">
              <a:solidFill>
                <a:schemeClr val="tx2"/>
              </a:solidFill>
              <a:latin typeface="+mj-lt"/>
              <a:ea typeface="+mj-ea"/>
              <a:cs typeface="+mj-cs"/>
            </a:endParaRPr>
          </a:p>
        </p:txBody>
      </p:sp>
      <p:cxnSp>
        <p:nvCxnSpPr>
          <p:cNvPr id="11" name="Straight Connector 10">
            <a:extLst>
              <a:ext uri="{FF2B5EF4-FFF2-40B4-BE49-F238E27FC236}">
                <a16:creationId xmlns:a16="http://schemas.microsoft.com/office/drawing/2014/main" id="{F2CE00B4-43C9-4DE5-A4D7-7CCB660195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F4F6F7-68E5-42EC-BE8F-A227F9E06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0EB0BCA-EECE-4411-93E8-F080543C1E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6" name="Straight Connector 15">
              <a:extLst>
                <a:ext uri="{FF2B5EF4-FFF2-40B4-BE49-F238E27FC236}">
                  <a16:creationId xmlns:a16="http://schemas.microsoft.com/office/drawing/2014/main" id="{3083867B-78BF-4FEC-BE66-7308BACBE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04AD45-59E0-44EA-8773-56F4567286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61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8DD44B8-581B-9F22-500C-0192924FA687}"/>
              </a:ext>
            </a:extLst>
          </p:cNvPr>
          <p:cNvSpPr>
            <a:spLocks noGrp="1"/>
          </p:cNvSpPr>
          <p:nvPr>
            <p:ph type="title"/>
          </p:nvPr>
        </p:nvSpPr>
        <p:spPr>
          <a:xfrm>
            <a:off x="838200" y="937845"/>
            <a:ext cx="6696453" cy="3643679"/>
          </a:xfrm>
        </p:spPr>
        <p:txBody>
          <a:bodyPr vert="horz" lIns="91440" tIns="45720" rIns="91440" bIns="45720" rtlCol="0" anchor="b">
            <a:normAutofit fontScale="90000"/>
          </a:bodyPr>
          <a:lstStyle/>
          <a:p>
            <a:r>
              <a:rPr lang="en-US" sz="4000" b="1" i="1" kern="1200" dirty="0">
                <a:solidFill>
                  <a:schemeClr val="tx1"/>
                </a:solidFill>
                <a:latin typeface="+mj-lt"/>
                <a:ea typeface="+mj-ea"/>
                <a:cs typeface="+mj-cs"/>
              </a:rPr>
              <a:t>Previous research done on drinking water in India</a:t>
            </a:r>
            <a:br>
              <a:rPr lang="en-US" sz="1300" b="1" i="1" kern="1200" dirty="0">
                <a:solidFill>
                  <a:schemeClr val="tx1"/>
                </a:solidFill>
                <a:latin typeface="+mj-lt"/>
                <a:ea typeface="+mj-ea"/>
                <a:cs typeface="+mj-cs"/>
              </a:rPr>
            </a:br>
            <a:br>
              <a:rPr lang="en-US" sz="1300" kern="1200" dirty="0">
                <a:solidFill>
                  <a:schemeClr val="tx1"/>
                </a:solidFill>
                <a:latin typeface="+mj-lt"/>
                <a:ea typeface="+mj-ea"/>
                <a:cs typeface="+mj-cs"/>
              </a:rPr>
            </a:br>
            <a:r>
              <a:rPr lang="en-US" sz="1300" kern="1200" dirty="0">
                <a:solidFill>
                  <a:schemeClr val="tx1"/>
                </a:solidFill>
                <a:latin typeface="+mj-lt"/>
                <a:ea typeface="+mj-ea"/>
                <a:cs typeface="+mj-cs"/>
              </a:rPr>
              <a:t> </a:t>
            </a:r>
            <a:r>
              <a:rPr lang="en-US" sz="1300" b="1" kern="1200" dirty="0">
                <a:solidFill>
                  <a:schemeClr val="tx1"/>
                </a:solidFill>
                <a:latin typeface="+mj-lt"/>
                <a:ea typeface="+mj-ea"/>
                <a:cs typeface="+mj-cs"/>
              </a:rPr>
              <a:t>Susie Ellis Providing access to safe water, sanitation, and hygiene (WASH) can prevent most communicable diseases. Water Aid Global and Vivid Economics in their latest report have highlighted that achieving universal access to WASH could save more than US$ 2.6 trillion in health costs between 2021 and 2040 . Yet, providing access to safe drinking water to all has remained a global challenge, more so for the developing countries. it will help bridge the gaps between stakeholders and lead to the last mile connectivity of clean and safe drinking water. This paper although focused on India has learnings that can be applied to any territory in the world where there are marginalized communities. The ambitious Jal Jeevan Mission launched by the Government of India is yielding good results . Recently the famous city of Puri in Odisha state became the first city in the country to have city-wide safe tap drinking water4 . The mission has achieved a milestone of providing tap water to every household in at least 100,000 villages across India within 23 months since its launch in August 20195 . This demonstrates that concerted efforts of partnership between the public and private sectors and the communities can achieve the most challenging tasks. However, there is so much more that remains to be done before all can have sustainable access to safe drinking water.</a:t>
            </a:r>
            <a:br>
              <a:rPr lang="en-US" sz="1300" b="1" kern="1200" dirty="0">
                <a:solidFill>
                  <a:schemeClr val="tx1"/>
                </a:solidFill>
                <a:latin typeface="+mj-lt"/>
                <a:ea typeface="+mj-ea"/>
                <a:cs typeface="+mj-cs"/>
              </a:rPr>
            </a:br>
            <a:endParaRPr lang="en-US" sz="1300" b="1" kern="1200" dirty="0">
              <a:solidFill>
                <a:schemeClr val="tx1"/>
              </a:solidFill>
              <a:latin typeface="+mj-lt"/>
              <a:ea typeface="+mj-ea"/>
              <a:cs typeface="+mj-cs"/>
            </a:endParaRPr>
          </a:p>
        </p:txBody>
      </p:sp>
    </p:spTree>
    <p:extLst>
      <p:ext uri="{BB962C8B-B14F-4D97-AF65-F5344CB8AC3E}">
        <p14:creationId xmlns:p14="http://schemas.microsoft.com/office/powerpoint/2010/main" val="184661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0E0F0-9D69-6360-D8D0-6D90D6CEC9FB}"/>
              </a:ext>
            </a:extLst>
          </p:cNvPr>
          <p:cNvSpPr>
            <a:spLocks noGrp="1"/>
          </p:cNvSpPr>
          <p:nvPr>
            <p:ph type="title"/>
          </p:nvPr>
        </p:nvSpPr>
        <p:spPr>
          <a:xfrm>
            <a:off x="1524003" y="314325"/>
            <a:ext cx="9144000" cy="4449318"/>
          </a:xfrm>
        </p:spPr>
        <p:txBody>
          <a:bodyPr vert="horz" lIns="91440" tIns="45720" rIns="91440" bIns="45720" rtlCol="0" anchor="ctr">
            <a:normAutofit/>
          </a:bodyPr>
          <a:lstStyle/>
          <a:p>
            <a:pPr algn="ctr"/>
            <a:r>
              <a:rPr lang="en-US" sz="3600" b="1" i="1" kern="1200" dirty="0">
                <a:solidFill>
                  <a:schemeClr val="tx1"/>
                </a:solidFill>
                <a:latin typeface="+mj-lt"/>
                <a:ea typeface="+mj-ea"/>
                <a:cs typeface="+mj-cs"/>
              </a:rPr>
              <a:t>Impact on stakeholders</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b="1" i="0" kern="1200" dirty="0">
                <a:solidFill>
                  <a:schemeClr val="tx1"/>
                </a:solidFill>
                <a:effectLst/>
                <a:latin typeface="+mj-lt"/>
                <a:ea typeface="+mj-ea"/>
                <a:cs typeface="+mj-cs"/>
              </a:rPr>
              <a:t>The views of Brian Manwaring, on the development and impact of strategies that are adopted to involve stakeholders in increasing drinking water safety are presented. He suggests that an integrated water management approach that requires close cooperation and partnership between all stakeholders, including governments, independent regulatory authorities, water suppliers, local public officials, health, and environmental agencies needs to be adopted, to increase drinking water safety. The second UN World Water Development Report, 2006, has highlighted the benefits of an integrated water management approach to water resources, where stakeholders provide significant assistance throughout the planning and management process.  The adoption of an integrated water management approach that involves stakeholders in the decision-making process also helps water suppliers, to collectively prevent and reduce the contamination of drinking water from source to tap.</a:t>
            </a:r>
            <a:br>
              <a:rPr lang="en-US" sz="1800" b="1" kern="1200" dirty="0">
                <a:solidFill>
                  <a:schemeClr val="tx1"/>
                </a:solidFill>
                <a:latin typeface="+mj-lt"/>
                <a:ea typeface="+mj-ea"/>
                <a:cs typeface="+mj-cs"/>
              </a:rPr>
            </a:br>
            <a:endParaRPr lang="en-US" sz="1800" b="1" kern="1200" dirty="0">
              <a:solidFill>
                <a:schemeClr val="tx1"/>
              </a:solidFill>
              <a:latin typeface="+mj-lt"/>
              <a:ea typeface="+mj-ea"/>
              <a:cs typeface="+mj-cs"/>
            </a:endParaRPr>
          </a:p>
        </p:txBody>
      </p:sp>
      <p:sp>
        <p:nvSpPr>
          <p:cNvPr id="27"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09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9F388DC-C47F-4048-9B69-F1644A2A1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22C035D-D3AD-4301-A1B5-D4C91E3C5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926329"/>
            <a:ext cx="12191996" cy="1931671"/>
          </a:xfrm>
          <a:custGeom>
            <a:avLst/>
            <a:gdLst>
              <a:gd name="connsiteX0" fmla="*/ 619388 w 12191996"/>
              <a:gd name="connsiteY0" fmla="*/ 0 h 1931671"/>
              <a:gd name="connsiteX1" fmla="*/ 687651 w 12191996"/>
              <a:gd name="connsiteY1" fmla="*/ 3175 h 1931671"/>
              <a:gd name="connsiteX2" fmla="*/ 747976 w 12191996"/>
              <a:gd name="connsiteY2" fmla="*/ 9525 h 1931671"/>
              <a:gd name="connsiteX3" fmla="*/ 800363 w 12191996"/>
              <a:gd name="connsiteY3" fmla="*/ 20637 h 1931671"/>
              <a:gd name="connsiteX4" fmla="*/ 846401 w 12191996"/>
              <a:gd name="connsiteY4" fmla="*/ 36512 h 1931671"/>
              <a:gd name="connsiteX5" fmla="*/ 887676 w 12191996"/>
              <a:gd name="connsiteY5" fmla="*/ 52387 h 1931671"/>
              <a:gd name="connsiteX6" fmla="*/ 924188 w 12191996"/>
              <a:gd name="connsiteY6" fmla="*/ 68262 h 1931671"/>
              <a:gd name="connsiteX7" fmla="*/ 962288 w 12191996"/>
              <a:gd name="connsiteY7" fmla="*/ 87312 h 1931671"/>
              <a:gd name="connsiteX8" fmla="*/ 1000388 w 12191996"/>
              <a:gd name="connsiteY8" fmla="*/ 106362 h 1931671"/>
              <a:gd name="connsiteX9" fmla="*/ 1036901 w 12191996"/>
              <a:gd name="connsiteY9" fmla="*/ 125412 h 1931671"/>
              <a:gd name="connsiteX10" fmla="*/ 1078176 w 12191996"/>
              <a:gd name="connsiteY10" fmla="*/ 141287 h 1931671"/>
              <a:gd name="connsiteX11" fmla="*/ 1124213 w 12191996"/>
              <a:gd name="connsiteY11" fmla="*/ 155575 h 1931671"/>
              <a:gd name="connsiteX12" fmla="*/ 1176601 w 12191996"/>
              <a:gd name="connsiteY12" fmla="*/ 166687 h 1931671"/>
              <a:gd name="connsiteX13" fmla="*/ 1236926 w 12191996"/>
              <a:gd name="connsiteY13" fmla="*/ 174625 h 1931671"/>
              <a:gd name="connsiteX14" fmla="*/ 1305188 w 12191996"/>
              <a:gd name="connsiteY14" fmla="*/ 176212 h 1931671"/>
              <a:gd name="connsiteX15" fmla="*/ 1373451 w 12191996"/>
              <a:gd name="connsiteY15" fmla="*/ 174625 h 1931671"/>
              <a:gd name="connsiteX16" fmla="*/ 1433776 w 12191996"/>
              <a:gd name="connsiteY16" fmla="*/ 166687 h 1931671"/>
              <a:gd name="connsiteX17" fmla="*/ 1486163 w 12191996"/>
              <a:gd name="connsiteY17" fmla="*/ 155575 h 1931671"/>
              <a:gd name="connsiteX18" fmla="*/ 1532201 w 12191996"/>
              <a:gd name="connsiteY18" fmla="*/ 141287 h 1931671"/>
              <a:gd name="connsiteX19" fmla="*/ 1573476 w 12191996"/>
              <a:gd name="connsiteY19" fmla="*/ 125412 h 1931671"/>
              <a:gd name="connsiteX20" fmla="*/ 1609988 w 12191996"/>
              <a:gd name="connsiteY20" fmla="*/ 106362 h 1931671"/>
              <a:gd name="connsiteX21" fmla="*/ 1648088 w 12191996"/>
              <a:gd name="connsiteY21" fmla="*/ 87312 h 1931671"/>
              <a:gd name="connsiteX22" fmla="*/ 1686188 w 12191996"/>
              <a:gd name="connsiteY22" fmla="*/ 68262 h 1931671"/>
              <a:gd name="connsiteX23" fmla="*/ 1722701 w 12191996"/>
              <a:gd name="connsiteY23" fmla="*/ 52387 h 1931671"/>
              <a:gd name="connsiteX24" fmla="*/ 1763976 w 12191996"/>
              <a:gd name="connsiteY24" fmla="*/ 36512 h 1931671"/>
              <a:gd name="connsiteX25" fmla="*/ 1810013 w 12191996"/>
              <a:gd name="connsiteY25" fmla="*/ 20637 h 1931671"/>
              <a:gd name="connsiteX26" fmla="*/ 1862401 w 12191996"/>
              <a:gd name="connsiteY26" fmla="*/ 9525 h 1931671"/>
              <a:gd name="connsiteX27" fmla="*/ 1922726 w 12191996"/>
              <a:gd name="connsiteY27" fmla="*/ 3175 h 1931671"/>
              <a:gd name="connsiteX28" fmla="*/ 1990988 w 12191996"/>
              <a:gd name="connsiteY28" fmla="*/ 0 h 1931671"/>
              <a:gd name="connsiteX29" fmla="*/ 2059251 w 12191996"/>
              <a:gd name="connsiteY29" fmla="*/ 3175 h 1931671"/>
              <a:gd name="connsiteX30" fmla="*/ 2119576 w 12191996"/>
              <a:gd name="connsiteY30" fmla="*/ 9525 h 1931671"/>
              <a:gd name="connsiteX31" fmla="*/ 2171963 w 12191996"/>
              <a:gd name="connsiteY31" fmla="*/ 20637 h 1931671"/>
              <a:gd name="connsiteX32" fmla="*/ 2218001 w 12191996"/>
              <a:gd name="connsiteY32" fmla="*/ 36512 h 1931671"/>
              <a:gd name="connsiteX33" fmla="*/ 2259276 w 12191996"/>
              <a:gd name="connsiteY33" fmla="*/ 52387 h 1931671"/>
              <a:gd name="connsiteX34" fmla="*/ 2295788 w 12191996"/>
              <a:gd name="connsiteY34" fmla="*/ 68262 h 1931671"/>
              <a:gd name="connsiteX35" fmla="*/ 2333888 w 12191996"/>
              <a:gd name="connsiteY35" fmla="*/ 87312 h 1931671"/>
              <a:gd name="connsiteX36" fmla="*/ 2371988 w 12191996"/>
              <a:gd name="connsiteY36" fmla="*/ 106362 h 1931671"/>
              <a:gd name="connsiteX37" fmla="*/ 2408501 w 12191996"/>
              <a:gd name="connsiteY37" fmla="*/ 125412 h 1931671"/>
              <a:gd name="connsiteX38" fmla="*/ 2449776 w 12191996"/>
              <a:gd name="connsiteY38" fmla="*/ 141287 h 1931671"/>
              <a:gd name="connsiteX39" fmla="*/ 2495813 w 12191996"/>
              <a:gd name="connsiteY39" fmla="*/ 155575 h 1931671"/>
              <a:gd name="connsiteX40" fmla="*/ 2548201 w 12191996"/>
              <a:gd name="connsiteY40" fmla="*/ 166687 h 1931671"/>
              <a:gd name="connsiteX41" fmla="*/ 2608526 w 12191996"/>
              <a:gd name="connsiteY41" fmla="*/ 174625 h 1931671"/>
              <a:gd name="connsiteX42" fmla="*/ 2676788 w 12191996"/>
              <a:gd name="connsiteY42" fmla="*/ 176212 h 1931671"/>
              <a:gd name="connsiteX43" fmla="*/ 2745051 w 12191996"/>
              <a:gd name="connsiteY43" fmla="*/ 174625 h 1931671"/>
              <a:gd name="connsiteX44" fmla="*/ 2805376 w 12191996"/>
              <a:gd name="connsiteY44" fmla="*/ 166687 h 1931671"/>
              <a:gd name="connsiteX45" fmla="*/ 2857763 w 12191996"/>
              <a:gd name="connsiteY45" fmla="*/ 155575 h 1931671"/>
              <a:gd name="connsiteX46" fmla="*/ 2903801 w 12191996"/>
              <a:gd name="connsiteY46" fmla="*/ 141287 h 1931671"/>
              <a:gd name="connsiteX47" fmla="*/ 2945076 w 12191996"/>
              <a:gd name="connsiteY47" fmla="*/ 125412 h 1931671"/>
              <a:gd name="connsiteX48" fmla="*/ 2981588 w 12191996"/>
              <a:gd name="connsiteY48" fmla="*/ 106362 h 1931671"/>
              <a:gd name="connsiteX49" fmla="*/ 3019688 w 12191996"/>
              <a:gd name="connsiteY49" fmla="*/ 87312 h 1931671"/>
              <a:gd name="connsiteX50" fmla="*/ 3057788 w 12191996"/>
              <a:gd name="connsiteY50" fmla="*/ 68262 h 1931671"/>
              <a:gd name="connsiteX51" fmla="*/ 3094301 w 12191996"/>
              <a:gd name="connsiteY51" fmla="*/ 52387 h 1931671"/>
              <a:gd name="connsiteX52" fmla="*/ 3135576 w 12191996"/>
              <a:gd name="connsiteY52" fmla="*/ 36512 h 1931671"/>
              <a:gd name="connsiteX53" fmla="*/ 3181613 w 12191996"/>
              <a:gd name="connsiteY53" fmla="*/ 20637 h 1931671"/>
              <a:gd name="connsiteX54" fmla="*/ 3234001 w 12191996"/>
              <a:gd name="connsiteY54" fmla="*/ 9525 h 1931671"/>
              <a:gd name="connsiteX55" fmla="*/ 3294326 w 12191996"/>
              <a:gd name="connsiteY55" fmla="*/ 3175 h 1931671"/>
              <a:gd name="connsiteX56" fmla="*/ 3361001 w 12191996"/>
              <a:gd name="connsiteY56" fmla="*/ 0 h 1931671"/>
              <a:gd name="connsiteX57" fmla="*/ 3430851 w 12191996"/>
              <a:gd name="connsiteY57" fmla="*/ 3175 h 1931671"/>
              <a:gd name="connsiteX58" fmla="*/ 3491176 w 12191996"/>
              <a:gd name="connsiteY58" fmla="*/ 9525 h 1931671"/>
              <a:gd name="connsiteX59" fmla="*/ 3543563 w 12191996"/>
              <a:gd name="connsiteY59" fmla="*/ 20637 h 1931671"/>
              <a:gd name="connsiteX60" fmla="*/ 3589601 w 12191996"/>
              <a:gd name="connsiteY60" fmla="*/ 36512 h 1931671"/>
              <a:gd name="connsiteX61" fmla="*/ 3630876 w 12191996"/>
              <a:gd name="connsiteY61" fmla="*/ 52387 h 1931671"/>
              <a:gd name="connsiteX62" fmla="*/ 3667388 w 12191996"/>
              <a:gd name="connsiteY62" fmla="*/ 68262 h 1931671"/>
              <a:gd name="connsiteX63" fmla="*/ 3705488 w 12191996"/>
              <a:gd name="connsiteY63" fmla="*/ 87312 h 1931671"/>
              <a:gd name="connsiteX64" fmla="*/ 3743588 w 12191996"/>
              <a:gd name="connsiteY64" fmla="*/ 106362 h 1931671"/>
              <a:gd name="connsiteX65" fmla="*/ 3780101 w 12191996"/>
              <a:gd name="connsiteY65" fmla="*/ 125412 h 1931671"/>
              <a:gd name="connsiteX66" fmla="*/ 3821376 w 12191996"/>
              <a:gd name="connsiteY66" fmla="*/ 141287 h 1931671"/>
              <a:gd name="connsiteX67" fmla="*/ 3867413 w 12191996"/>
              <a:gd name="connsiteY67" fmla="*/ 155575 h 1931671"/>
              <a:gd name="connsiteX68" fmla="*/ 3919801 w 12191996"/>
              <a:gd name="connsiteY68" fmla="*/ 166687 h 1931671"/>
              <a:gd name="connsiteX69" fmla="*/ 3980126 w 12191996"/>
              <a:gd name="connsiteY69" fmla="*/ 174625 h 1931671"/>
              <a:gd name="connsiteX70" fmla="*/ 4048388 w 12191996"/>
              <a:gd name="connsiteY70" fmla="*/ 176212 h 1931671"/>
              <a:gd name="connsiteX71" fmla="*/ 4116651 w 12191996"/>
              <a:gd name="connsiteY71" fmla="*/ 174625 h 1931671"/>
              <a:gd name="connsiteX72" fmla="*/ 4176976 w 12191996"/>
              <a:gd name="connsiteY72" fmla="*/ 166687 h 1931671"/>
              <a:gd name="connsiteX73" fmla="*/ 4229363 w 12191996"/>
              <a:gd name="connsiteY73" fmla="*/ 155575 h 1931671"/>
              <a:gd name="connsiteX74" fmla="*/ 4275401 w 12191996"/>
              <a:gd name="connsiteY74" fmla="*/ 141287 h 1931671"/>
              <a:gd name="connsiteX75" fmla="*/ 4316676 w 12191996"/>
              <a:gd name="connsiteY75" fmla="*/ 125412 h 1931671"/>
              <a:gd name="connsiteX76" fmla="*/ 4353188 w 12191996"/>
              <a:gd name="connsiteY76" fmla="*/ 106362 h 1931671"/>
              <a:gd name="connsiteX77" fmla="*/ 4429388 w 12191996"/>
              <a:gd name="connsiteY77" fmla="*/ 68262 h 1931671"/>
              <a:gd name="connsiteX78" fmla="*/ 4465901 w 12191996"/>
              <a:gd name="connsiteY78" fmla="*/ 52387 h 1931671"/>
              <a:gd name="connsiteX79" fmla="*/ 4507176 w 12191996"/>
              <a:gd name="connsiteY79" fmla="*/ 36512 h 1931671"/>
              <a:gd name="connsiteX80" fmla="*/ 4553214 w 12191996"/>
              <a:gd name="connsiteY80" fmla="*/ 20637 h 1931671"/>
              <a:gd name="connsiteX81" fmla="*/ 4605601 w 12191996"/>
              <a:gd name="connsiteY81" fmla="*/ 9525 h 1931671"/>
              <a:gd name="connsiteX82" fmla="*/ 4665927 w 12191996"/>
              <a:gd name="connsiteY82" fmla="*/ 3175 h 1931671"/>
              <a:gd name="connsiteX83" fmla="*/ 4734188 w 12191996"/>
              <a:gd name="connsiteY83" fmla="*/ 0 h 1931671"/>
              <a:gd name="connsiteX84" fmla="*/ 4802452 w 12191996"/>
              <a:gd name="connsiteY84" fmla="*/ 3175 h 1931671"/>
              <a:gd name="connsiteX85" fmla="*/ 4862776 w 12191996"/>
              <a:gd name="connsiteY85" fmla="*/ 9525 h 1931671"/>
              <a:gd name="connsiteX86" fmla="*/ 4915164 w 12191996"/>
              <a:gd name="connsiteY86" fmla="*/ 20637 h 1931671"/>
              <a:gd name="connsiteX87" fmla="*/ 4961200 w 12191996"/>
              <a:gd name="connsiteY87" fmla="*/ 36512 h 1931671"/>
              <a:gd name="connsiteX88" fmla="*/ 5002476 w 12191996"/>
              <a:gd name="connsiteY88" fmla="*/ 52387 h 1931671"/>
              <a:gd name="connsiteX89" fmla="*/ 5038988 w 12191996"/>
              <a:gd name="connsiteY89" fmla="*/ 68262 h 1931671"/>
              <a:gd name="connsiteX90" fmla="*/ 5077089 w 12191996"/>
              <a:gd name="connsiteY90" fmla="*/ 87312 h 1931671"/>
              <a:gd name="connsiteX91" fmla="*/ 5115188 w 12191996"/>
              <a:gd name="connsiteY91" fmla="*/ 106362 h 1931671"/>
              <a:gd name="connsiteX92" fmla="*/ 5151700 w 12191996"/>
              <a:gd name="connsiteY92" fmla="*/ 125412 h 1931671"/>
              <a:gd name="connsiteX93" fmla="*/ 5192976 w 12191996"/>
              <a:gd name="connsiteY93" fmla="*/ 141287 h 1931671"/>
              <a:gd name="connsiteX94" fmla="*/ 5239013 w 12191996"/>
              <a:gd name="connsiteY94" fmla="*/ 155575 h 1931671"/>
              <a:gd name="connsiteX95" fmla="*/ 5291400 w 12191996"/>
              <a:gd name="connsiteY95" fmla="*/ 166687 h 1931671"/>
              <a:gd name="connsiteX96" fmla="*/ 5351726 w 12191996"/>
              <a:gd name="connsiteY96" fmla="*/ 174625 h 1931671"/>
              <a:gd name="connsiteX97" fmla="*/ 5410198 w 12191996"/>
              <a:gd name="connsiteY97" fmla="*/ 175985 h 1931671"/>
              <a:gd name="connsiteX98" fmla="*/ 5468670 w 12191996"/>
              <a:gd name="connsiteY98" fmla="*/ 174625 h 1931671"/>
              <a:gd name="connsiteX99" fmla="*/ 5528995 w 12191996"/>
              <a:gd name="connsiteY99" fmla="*/ 166687 h 1931671"/>
              <a:gd name="connsiteX100" fmla="*/ 5581382 w 12191996"/>
              <a:gd name="connsiteY100" fmla="*/ 155575 h 1931671"/>
              <a:gd name="connsiteX101" fmla="*/ 5627420 w 12191996"/>
              <a:gd name="connsiteY101" fmla="*/ 141287 h 1931671"/>
              <a:gd name="connsiteX102" fmla="*/ 5668695 w 12191996"/>
              <a:gd name="connsiteY102" fmla="*/ 125412 h 1931671"/>
              <a:gd name="connsiteX103" fmla="*/ 5705208 w 12191996"/>
              <a:gd name="connsiteY103" fmla="*/ 106362 h 1931671"/>
              <a:gd name="connsiteX104" fmla="*/ 5743307 w 12191996"/>
              <a:gd name="connsiteY104" fmla="*/ 87312 h 1931671"/>
              <a:gd name="connsiteX105" fmla="*/ 5781407 w 12191996"/>
              <a:gd name="connsiteY105" fmla="*/ 68262 h 1931671"/>
              <a:gd name="connsiteX106" fmla="*/ 5817920 w 12191996"/>
              <a:gd name="connsiteY106" fmla="*/ 52387 h 1931671"/>
              <a:gd name="connsiteX107" fmla="*/ 5859195 w 12191996"/>
              <a:gd name="connsiteY107" fmla="*/ 36512 h 1931671"/>
              <a:gd name="connsiteX108" fmla="*/ 5905233 w 12191996"/>
              <a:gd name="connsiteY108" fmla="*/ 20637 h 1931671"/>
              <a:gd name="connsiteX109" fmla="*/ 5957620 w 12191996"/>
              <a:gd name="connsiteY109" fmla="*/ 9525 h 1931671"/>
              <a:gd name="connsiteX110" fmla="*/ 6017946 w 12191996"/>
              <a:gd name="connsiteY110" fmla="*/ 3175 h 1931671"/>
              <a:gd name="connsiteX111" fmla="*/ 6086208 w 12191996"/>
              <a:gd name="connsiteY111" fmla="*/ 0 h 1931671"/>
              <a:gd name="connsiteX112" fmla="*/ 6095998 w 12191996"/>
              <a:gd name="connsiteY112" fmla="*/ 455 h 1931671"/>
              <a:gd name="connsiteX113" fmla="*/ 6105788 w 12191996"/>
              <a:gd name="connsiteY113" fmla="*/ 0 h 1931671"/>
              <a:gd name="connsiteX114" fmla="*/ 6174051 w 12191996"/>
              <a:gd name="connsiteY114" fmla="*/ 3175 h 1931671"/>
              <a:gd name="connsiteX115" fmla="*/ 6234376 w 12191996"/>
              <a:gd name="connsiteY115" fmla="*/ 9525 h 1931671"/>
              <a:gd name="connsiteX116" fmla="*/ 6286763 w 12191996"/>
              <a:gd name="connsiteY116" fmla="*/ 20637 h 1931671"/>
              <a:gd name="connsiteX117" fmla="*/ 6332801 w 12191996"/>
              <a:gd name="connsiteY117" fmla="*/ 36512 h 1931671"/>
              <a:gd name="connsiteX118" fmla="*/ 6374076 w 12191996"/>
              <a:gd name="connsiteY118" fmla="*/ 52387 h 1931671"/>
              <a:gd name="connsiteX119" fmla="*/ 6410588 w 12191996"/>
              <a:gd name="connsiteY119" fmla="*/ 68262 h 1931671"/>
              <a:gd name="connsiteX120" fmla="*/ 6448688 w 12191996"/>
              <a:gd name="connsiteY120" fmla="*/ 87312 h 1931671"/>
              <a:gd name="connsiteX121" fmla="*/ 6486788 w 12191996"/>
              <a:gd name="connsiteY121" fmla="*/ 106362 h 1931671"/>
              <a:gd name="connsiteX122" fmla="*/ 6523301 w 12191996"/>
              <a:gd name="connsiteY122" fmla="*/ 125412 h 1931671"/>
              <a:gd name="connsiteX123" fmla="*/ 6564576 w 12191996"/>
              <a:gd name="connsiteY123" fmla="*/ 141287 h 1931671"/>
              <a:gd name="connsiteX124" fmla="*/ 6610613 w 12191996"/>
              <a:gd name="connsiteY124" fmla="*/ 155575 h 1931671"/>
              <a:gd name="connsiteX125" fmla="*/ 6663001 w 12191996"/>
              <a:gd name="connsiteY125" fmla="*/ 166687 h 1931671"/>
              <a:gd name="connsiteX126" fmla="*/ 6723326 w 12191996"/>
              <a:gd name="connsiteY126" fmla="*/ 174625 h 1931671"/>
              <a:gd name="connsiteX127" fmla="*/ 6781798 w 12191996"/>
              <a:gd name="connsiteY127" fmla="*/ 175985 h 1931671"/>
              <a:gd name="connsiteX128" fmla="*/ 6840270 w 12191996"/>
              <a:gd name="connsiteY128" fmla="*/ 174625 h 1931671"/>
              <a:gd name="connsiteX129" fmla="*/ 6900595 w 12191996"/>
              <a:gd name="connsiteY129" fmla="*/ 166687 h 1931671"/>
              <a:gd name="connsiteX130" fmla="*/ 6952982 w 12191996"/>
              <a:gd name="connsiteY130" fmla="*/ 155575 h 1931671"/>
              <a:gd name="connsiteX131" fmla="*/ 6999020 w 12191996"/>
              <a:gd name="connsiteY131" fmla="*/ 141287 h 1931671"/>
              <a:gd name="connsiteX132" fmla="*/ 7040295 w 12191996"/>
              <a:gd name="connsiteY132" fmla="*/ 125412 h 1931671"/>
              <a:gd name="connsiteX133" fmla="*/ 7076807 w 12191996"/>
              <a:gd name="connsiteY133" fmla="*/ 106362 h 1931671"/>
              <a:gd name="connsiteX134" fmla="*/ 7114907 w 12191996"/>
              <a:gd name="connsiteY134" fmla="*/ 87312 h 1931671"/>
              <a:gd name="connsiteX135" fmla="*/ 7153007 w 12191996"/>
              <a:gd name="connsiteY135" fmla="*/ 68262 h 1931671"/>
              <a:gd name="connsiteX136" fmla="*/ 7189520 w 12191996"/>
              <a:gd name="connsiteY136" fmla="*/ 52387 h 1931671"/>
              <a:gd name="connsiteX137" fmla="*/ 7230795 w 12191996"/>
              <a:gd name="connsiteY137" fmla="*/ 36512 h 1931671"/>
              <a:gd name="connsiteX138" fmla="*/ 7276832 w 12191996"/>
              <a:gd name="connsiteY138" fmla="*/ 20637 h 1931671"/>
              <a:gd name="connsiteX139" fmla="*/ 7329220 w 12191996"/>
              <a:gd name="connsiteY139" fmla="*/ 9525 h 1931671"/>
              <a:gd name="connsiteX140" fmla="*/ 7389545 w 12191996"/>
              <a:gd name="connsiteY140" fmla="*/ 3175 h 1931671"/>
              <a:gd name="connsiteX141" fmla="*/ 7457807 w 12191996"/>
              <a:gd name="connsiteY141" fmla="*/ 0 h 1931671"/>
              <a:gd name="connsiteX142" fmla="*/ 7526070 w 12191996"/>
              <a:gd name="connsiteY142" fmla="*/ 3175 h 1931671"/>
              <a:gd name="connsiteX143" fmla="*/ 7586395 w 12191996"/>
              <a:gd name="connsiteY143" fmla="*/ 9525 h 1931671"/>
              <a:gd name="connsiteX144" fmla="*/ 7638782 w 12191996"/>
              <a:gd name="connsiteY144" fmla="*/ 20637 h 1931671"/>
              <a:gd name="connsiteX145" fmla="*/ 7684820 w 12191996"/>
              <a:gd name="connsiteY145" fmla="*/ 36512 h 1931671"/>
              <a:gd name="connsiteX146" fmla="*/ 7726095 w 12191996"/>
              <a:gd name="connsiteY146" fmla="*/ 52387 h 1931671"/>
              <a:gd name="connsiteX147" fmla="*/ 7762607 w 12191996"/>
              <a:gd name="connsiteY147" fmla="*/ 68262 h 1931671"/>
              <a:gd name="connsiteX148" fmla="*/ 7800707 w 12191996"/>
              <a:gd name="connsiteY148" fmla="*/ 87312 h 1931671"/>
              <a:gd name="connsiteX149" fmla="*/ 7838807 w 12191996"/>
              <a:gd name="connsiteY149" fmla="*/ 106362 h 1931671"/>
              <a:gd name="connsiteX150" fmla="*/ 7875320 w 12191996"/>
              <a:gd name="connsiteY150" fmla="*/ 125412 h 1931671"/>
              <a:gd name="connsiteX151" fmla="*/ 7916595 w 12191996"/>
              <a:gd name="connsiteY151" fmla="*/ 141287 h 1931671"/>
              <a:gd name="connsiteX152" fmla="*/ 7962632 w 12191996"/>
              <a:gd name="connsiteY152" fmla="*/ 155575 h 1931671"/>
              <a:gd name="connsiteX153" fmla="*/ 8015020 w 12191996"/>
              <a:gd name="connsiteY153" fmla="*/ 166687 h 1931671"/>
              <a:gd name="connsiteX154" fmla="*/ 8075345 w 12191996"/>
              <a:gd name="connsiteY154" fmla="*/ 174625 h 1931671"/>
              <a:gd name="connsiteX155" fmla="*/ 8143607 w 12191996"/>
              <a:gd name="connsiteY155" fmla="*/ 176212 h 1931671"/>
              <a:gd name="connsiteX156" fmla="*/ 8211870 w 12191996"/>
              <a:gd name="connsiteY156" fmla="*/ 174625 h 1931671"/>
              <a:gd name="connsiteX157" fmla="*/ 8272195 w 12191996"/>
              <a:gd name="connsiteY157" fmla="*/ 166687 h 1931671"/>
              <a:gd name="connsiteX158" fmla="*/ 8324582 w 12191996"/>
              <a:gd name="connsiteY158" fmla="*/ 155575 h 1931671"/>
              <a:gd name="connsiteX159" fmla="*/ 8370620 w 12191996"/>
              <a:gd name="connsiteY159" fmla="*/ 141287 h 1931671"/>
              <a:gd name="connsiteX160" fmla="*/ 8411895 w 12191996"/>
              <a:gd name="connsiteY160" fmla="*/ 125412 h 1931671"/>
              <a:gd name="connsiteX161" fmla="*/ 8448407 w 12191996"/>
              <a:gd name="connsiteY161" fmla="*/ 106362 h 1931671"/>
              <a:gd name="connsiteX162" fmla="*/ 8486507 w 12191996"/>
              <a:gd name="connsiteY162" fmla="*/ 87312 h 1931671"/>
              <a:gd name="connsiteX163" fmla="*/ 8524607 w 12191996"/>
              <a:gd name="connsiteY163" fmla="*/ 68262 h 1931671"/>
              <a:gd name="connsiteX164" fmla="*/ 8561119 w 12191996"/>
              <a:gd name="connsiteY164" fmla="*/ 52387 h 1931671"/>
              <a:gd name="connsiteX165" fmla="*/ 8602395 w 12191996"/>
              <a:gd name="connsiteY165" fmla="*/ 36512 h 1931671"/>
              <a:gd name="connsiteX166" fmla="*/ 8648431 w 12191996"/>
              <a:gd name="connsiteY166" fmla="*/ 20637 h 1931671"/>
              <a:gd name="connsiteX167" fmla="*/ 8700819 w 12191996"/>
              <a:gd name="connsiteY167" fmla="*/ 9525 h 1931671"/>
              <a:gd name="connsiteX168" fmla="*/ 8761145 w 12191996"/>
              <a:gd name="connsiteY168" fmla="*/ 3175 h 1931671"/>
              <a:gd name="connsiteX169" fmla="*/ 8827819 w 12191996"/>
              <a:gd name="connsiteY169" fmla="*/ 0 h 1931671"/>
              <a:gd name="connsiteX170" fmla="*/ 8897669 w 12191996"/>
              <a:gd name="connsiteY170" fmla="*/ 3175 h 1931671"/>
              <a:gd name="connsiteX171" fmla="*/ 8957995 w 12191996"/>
              <a:gd name="connsiteY171" fmla="*/ 9525 h 1931671"/>
              <a:gd name="connsiteX172" fmla="*/ 9010381 w 12191996"/>
              <a:gd name="connsiteY172" fmla="*/ 20637 h 1931671"/>
              <a:gd name="connsiteX173" fmla="*/ 9056419 w 12191996"/>
              <a:gd name="connsiteY173" fmla="*/ 36512 h 1931671"/>
              <a:gd name="connsiteX174" fmla="*/ 9097695 w 12191996"/>
              <a:gd name="connsiteY174" fmla="*/ 52387 h 1931671"/>
              <a:gd name="connsiteX175" fmla="*/ 9134207 w 12191996"/>
              <a:gd name="connsiteY175" fmla="*/ 68262 h 1931671"/>
              <a:gd name="connsiteX176" fmla="*/ 9172307 w 12191996"/>
              <a:gd name="connsiteY176" fmla="*/ 87312 h 1931671"/>
              <a:gd name="connsiteX177" fmla="*/ 9210407 w 12191996"/>
              <a:gd name="connsiteY177" fmla="*/ 106362 h 1931671"/>
              <a:gd name="connsiteX178" fmla="*/ 9246919 w 12191996"/>
              <a:gd name="connsiteY178" fmla="*/ 125412 h 1931671"/>
              <a:gd name="connsiteX179" fmla="*/ 9288195 w 12191996"/>
              <a:gd name="connsiteY179" fmla="*/ 141287 h 1931671"/>
              <a:gd name="connsiteX180" fmla="*/ 9334231 w 12191996"/>
              <a:gd name="connsiteY180" fmla="*/ 155575 h 1931671"/>
              <a:gd name="connsiteX181" fmla="*/ 9386619 w 12191996"/>
              <a:gd name="connsiteY181" fmla="*/ 166687 h 1931671"/>
              <a:gd name="connsiteX182" fmla="*/ 9446945 w 12191996"/>
              <a:gd name="connsiteY182" fmla="*/ 174625 h 1931671"/>
              <a:gd name="connsiteX183" fmla="*/ 9515207 w 12191996"/>
              <a:gd name="connsiteY183" fmla="*/ 176212 h 1931671"/>
              <a:gd name="connsiteX184" fmla="*/ 9583469 w 12191996"/>
              <a:gd name="connsiteY184" fmla="*/ 174625 h 1931671"/>
              <a:gd name="connsiteX185" fmla="*/ 9643795 w 12191996"/>
              <a:gd name="connsiteY185" fmla="*/ 166687 h 1931671"/>
              <a:gd name="connsiteX186" fmla="*/ 9696181 w 12191996"/>
              <a:gd name="connsiteY186" fmla="*/ 155575 h 1931671"/>
              <a:gd name="connsiteX187" fmla="*/ 9742219 w 12191996"/>
              <a:gd name="connsiteY187" fmla="*/ 141287 h 1931671"/>
              <a:gd name="connsiteX188" fmla="*/ 9783495 w 12191996"/>
              <a:gd name="connsiteY188" fmla="*/ 125412 h 1931671"/>
              <a:gd name="connsiteX189" fmla="*/ 9820007 w 12191996"/>
              <a:gd name="connsiteY189" fmla="*/ 106362 h 1931671"/>
              <a:gd name="connsiteX190" fmla="*/ 9896207 w 12191996"/>
              <a:gd name="connsiteY190" fmla="*/ 68262 h 1931671"/>
              <a:gd name="connsiteX191" fmla="*/ 9932719 w 12191996"/>
              <a:gd name="connsiteY191" fmla="*/ 52387 h 1931671"/>
              <a:gd name="connsiteX192" fmla="*/ 9973995 w 12191996"/>
              <a:gd name="connsiteY192" fmla="*/ 36512 h 1931671"/>
              <a:gd name="connsiteX193" fmla="*/ 10020031 w 12191996"/>
              <a:gd name="connsiteY193" fmla="*/ 20637 h 1931671"/>
              <a:gd name="connsiteX194" fmla="*/ 10072419 w 12191996"/>
              <a:gd name="connsiteY194" fmla="*/ 9525 h 1931671"/>
              <a:gd name="connsiteX195" fmla="*/ 10132745 w 12191996"/>
              <a:gd name="connsiteY195" fmla="*/ 3175 h 1931671"/>
              <a:gd name="connsiteX196" fmla="*/ 10201007 w 12191996"/>
              <a:gd name="connsiteY196" fmla="*/ 0 h 1931671"/>
              <a:gd name="connsiteX197" fmla="*/ 10269269 w 12191996"/>
              <a:gd name="connsiteY197" fmla="*/ 3175 h 1931671"/>
              <a:gd name="connsiteX198" fmla="*/ 10329595 w 12191996"/>
              <a:gd name="connsiteY198" fmla="*/ 9525 h 1931671"/>
              <a:gd name="connsiteX199" fmla="*/ 10381981 w 12191996"/>
              <a:gd name="connsiteY199" fmla="*/ 20637 h 1931671"/>
              <a:gd name="connsiteX200" fmla="*/ 10428019 w 12191996"/>
              <a:gd name="connsiteY200" fmla="*/ 36512 h 1931671"/>
              <a:gd name="connsiteX201" fmla="*/ 10469295 w 12191996"/>
              <a:gd name="connsiteY201" fmla="*/ 52387 h 1931671"/>
              <a:gd name="connsiteX202" fmla="*/ 10505807 w 12191996"/>
              <a:gd name="connsiteY202" fmla="*/ 68262 h 1931671"/>
              <a:gd name="connsiteX203" fmla="*/ 10543907 w 12191996"/>
              <a:gd name="connsiteY203" fmla="*/ 87312 h 1931671"/>
              <a:gd name="connsiteX204" fmla="*/ 10582007 w 12191996"/>
              <a:gd name="connsiteY204" fmla="*/ 106362 h 1931671"/>
              <a:gd name="connsiteX205" fmla="*/ 10618519 w 12191996"/>
              <a:gd name="connsiteY205" fmla="*/ 125412 h 1931671"/>
              <a:gd name="connsiteX206" fmla="*/ 10659795 w 12191996"/>
              <a:gd name="connsiteY206" fmla="*/ 141287 h 1931671"/>
              <a:gd name="connsiteX207" fmla="*/ 10705831 w 12191996"/>
              <a:gd name="connsiteY207" fmla="*/ 155575 h 1931671"/>
              <a:gd name="connsiteX208" fmla="*/ 10758219 w 12191996"/>
              <a:gd name="connsiteY208" fmla="*/ 166687 h 1931671"/>
              <a:gd name="connsiteX209" fmla="*/ 10818545 w 12191996"/>
              <a:gd name="connsiteY209" fmla="*/ 174625 h 1931671"/>
              <a:gd name="connsiteX210" fmla="*/ 10886807 w 12191996"/>
              <a:gd name="connsiteY210" fmla="*/ 176212 h 1931671"/>
              <a:gd name="connsiteX211" fmla="*/ 10955069 w 12191996"/>
              <a:gd name="connsiteY211" fmla="*/ 174625 h 1931671"/>
              <a:gd name="connsiteX212" fmla="*/ 11015395 w 12191996"/>
              <a:gd name="connsiteY212" fmla="*/ 166687 h 1931671"/>
              <a:gd name="connsiteX213" fmla="*/ 11067781 w 12191996"/>
              <a:gd name="connsiteY213" fmla="*/ 155575 h 1931671"/>
              <a:gd name="connsiteX214" fmla="*/ 11113819 w 12191996"/>
              <a:gd name="connsiteY214" fmla="*/ 141287 h 1931671"/>
              <a:gd name="connsiteX215" fmla="*/ 11155095 w 12191996"/>
              <a:gd name="connsiteY215" fmla="*/ 125412 h 1931671"/>
              <a:gd name="connsiteX216" fmla="*/ 11191607 w 12191996"/>
              <a:gd name="connsiteY216" fmla="*/ 106362 h 1931671"/>
              <a:gd name="connsiteX217" fmla="*/ 11229707 w 12191996"/>
              <a:gd name="connsiteY217" fmla="*/ 87312 h 1931671"/>
              <a:gd name="connsiteX218" fmla="*/ 11267807 w 12191996"/>
              <a:gd name="connsiteY218" fmla="*/ 68262 h 1931671"/>
              <a:gd name="connsiteX219" fmla="*/ 11304319 w 12191996"/>
              <a:gd name="connsiteY219" fmla="*/ 52387 h 1931671"/>
              <a:gd name="connsiteX220" fmla="*/ 11345595 w 12191996"/>
              <a:gd name="connsiteY220" fmla="*/ 36512 h 1931671"/>
              <a:gd name="connsiteX221" fmla="*/ 11391631 w 12191996"/>
              <a:gd name="connsiteY221" fmla="*/ 20637 h 1931671"/>
              <a:gd name="connsiteX222" fmla="*/ 11444019 w 12191996"/>
              <a:gd name="connsiteY222" fmla="*/ 9525 h 1931671"/>
              <a:gd name="connsiteX223" fmla="*/ 11504345 w 12191996"/>
              <a:gd name="connsiteY223" fmla="*/ 3175 h 1931671"/>
              <a:gd name="connsiteX224" fmla="*/ 11572607 w 12191996"/>
              <a:gd name="connsiteY224" fmla="*/ 0 h 1931671"/>
              <a:gd name="connsiteX225" fmla="*/ 11640869 w 12191996"/>
              <a:gd name="connsiteY225" fmla="*/ 3175 h 1931671"/>
              <a:gd name="connsiteX226" fmla="*/ 11701195 w 12191996"/>
              <a:gd name="connsiteY226" fmla="*/ 9525 h 1931671"/>
              <a:gd name="connsiteX227" fmla="*/ 11753581 w 12191996"/>
              <a:gd name="connsiteY227" fmla="*/ 20637 h 1931671"/>
              <a:gd name="connsiteX228" fmla="*/ 11799619 w 12191996"/>
              <a:gd name="connsiteY228" fmla="*/ 36512 h 1931671"/>
              <a:gd name="connsiteX229" fmla="*/ 11840895 w 12191996"/>
              <a:gd name="connsiteY229" fmla="*/ 52387 h 1931671"/>
              <a:gd name="connsiteX230" fmla="*/ 11877407 w 12191996"/>
              <a:gd name="connsiteY230" fmla="*/ 68262 h 1931671"/>
              <a:gd name="connsiteX231" fmla="*/ 11915507 w 12191996"/>
              <a:gd name="connsiteY231" fmla="*/ 87312 h 1931671"/>
              <a:gd name="connsiteX232" fmla="*/ 11953607 w 12191996"/>
              <a:gd name="connsiteY232" fmla="*/ 106362 h 1931671"/>
              <a:gd name="connsiteX233" fmla="*/ 11990119 w 12191996"/>
              <a:gd name="connsiteY233" fmla="*/ 125412 h 1931671"/>
              <a:gd name="connsiteX234" fmla="*/ 12031395 w 12191996"/>
              <a:gd name="connsiteY234" fmla="*/ 141287 h 1931671"/>
              <a:gd name="connsiteX235" fmla="*/ 12077431 w 12191996"/>
              <a:gd name="connsiteY235" fmla="*/ 155575 h 1931671"/>
              <a:gd name="connsiteX236" fmla="*/ 12129819 w 12191996"/>
              <a:gd name="connsiteY236" fmla="*/ 166688 h 1931671"/>
              <a:gd name="connsiteX237" fmla="*/ 12190145 w 12191996"/>
              <a:gd name="connsiteY237" fmla="*/ 174625 h 1931671"/>
              <a:gd name="connsiteX238" fmla="*/ 12191996 w 12191996"/>
              <a:gd name="connsiteY238" fmla="*/ 174668 h 1931671"/>
              <a:gd name="connsiteX239" fmla="*/ 12191996 w 12191996"/>
              <a:gd name="connsiteY239" fmla="*/ 1931671 h 1931671"/>
              <a:gd name="connsiteX240" fmla="*/ 0 w 12191996"/>
              <a:gd name="connsiteY240" fmla="*/ 1931671 h 1931671"/>
              <a:gd name="connsiteX241" fmla="*/ 0 w 12191996"/>
              <a:gd name="connsiteY241" fmla="*/ 174668 h 1931671"/>
              <a:gd name="connsiteX242" fmla="*/ 1851 w 12191996"/>
              <a:gd name="connsiteY242" fmla="*/ 174625 h 1931671"/>
              <a:gd name="connsiteX243" fmla="*/ 62176 w 12191996"/>
              <a:gd name="connsiteY243" fmla="*/ 166687 h 1931671"/>
              <a:gd name="connsiteX244" fmla="*/ 114563 w 12191996"/>
              <a:gd name="connsiteY244" fmla="*/ 155575 h 1931671"/>
              <a:gd name="connsiteX245" fmla="*/ 160601 w 12191996"/>
              <a:gd name="connsiteY245" fmla="*/ 141287 h 1931671"/>
              <a:gd name="connsiteX246" fmla="*/ 201876 w 12191996"/>
              <a:gd name="connsiteY246" fmla="*/ 125412 h 1931671"/>
              <a:gd name="connsiteX247" fmla="*/ 238388 w 12191996"/>
              <a:gd name="connsiteY247" fmla="*/ 106362 h 1931671"/>
              <a:gd name="connsiteX248" fmla="*/ 276488 w 12191996"/>
              <a:gd name="connsiteY248" fmla="*/ 87312 h 1931671"/>
              <a:gd name="connsiteX249" fmla="*/ 314588 w 12191996"/>
              <a:gd name="connsiteY249" fmla="*/ 68262 h 1931671"/>
              <a:gd name="connsiteX250" fmla="*/ 351101 w 12191996"/>
              <a:gd name="connsiteY250" fmla="*/ 52387 h 1931671"/>
              <a:gd name="connsiteX251" fmla="*/ 392376 w 12191996"/>
              <a:gd name="connsiteY251" fmla="*/ 36512 h 1931671"/>
              <a:gd name="connsiteX252" fmla="*/ 438413 w 12191996"/>
              <a:gd name="connsiteY252" fmla="*/ 20637 h 1931671"/>
              <a:gd name="connsiteX253" fmla="*/ 490801 w 12191996"/>
              <a:gd name="connsiteY253" fmla="*/ 9525 h 1931671"/>
              <a:gd name="connsiteX254" fmla="*/ 551126 w 12191996"/>
              <a:gd name="connsiteY254" fmla="*/ 3175 h 1931671"/>
              <a:gd name="connsiteX255" fmla="*/ 619388 w 12191996"/>
              <a:gd name="connsiteY255" fmla="*/ 0 h 19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2191996" h="1931671">
                <a:moveTo>
                  <a:pt x="619388" y="0"/>
                </a:moveTo>
                <a:lnTo>
                  <a:pt x="687651" y="3175"/>
                </a:lnTo>
                <a:lnTo>
                  <a:pt x="747976" y="9525"/>
                </a:lnTo>
                <a:lnTo>
                  <a:pt x="800363" y="20637"/>
                </a:lnTo>
                <a:lnTo>
                  <a:pt x="846401" y="36512"/>
                </a:lnTo>
                <a:lnTo>
                  <a:pt x="887676" y="52387"/>
                </a:lnTo>
                <a:lnTo>
                  <a:pt x="924188" y="68262"/>
                </a:lnTo>
                <a:lnTo>
                  <a:pt x="962288" y="87312"/>
                </a:lnTo>
                <a:lnTo>
                  <a:pt x="1000388" y="106362"/>
                </a:lnTo>
                <a:lnTo>
                  <a:pt x="1036901" y="125412"/>
                </a:lnTo>
                <a:lnTo>
                  <a:pt x="1078176" y="141287"/>
                </a:lnTo>
                <a:lnTo>
                  <a:pt x="1124213" y="155575"/>
                </a:lnTo>
                <a:lnTo>
                  <a:pt x="1176601" y="166687"/>
                </a:lnTo>
                <a:lnTo>
                  <a:pt x="1236926" y="174625"/>
                </a:lnTo>
                <a:lnTo>
                  <a:pt x="1305188" y="176212"/>
                </a:lnTo>
                <a:lnTo>
                  <a:pt x="1373451" y="174625"/>
                </a:lnTo>
                <a:lnTo>
                  <a:pt x="1433776" y="166687"/>
                </a:lnTo>
                <a:lnTo>
                  <a:pt x="1486163" y="155575"/>
                </a:lnTo>
                <a:lnTo>
                  <a:pt x="1532201" y="141287"/>
                </a:lnTo>
                <a:lnTo>
                  <a:pt x="1573476" y="125412"/>
                </a:lnTo>
                <a:lnTo>
                  <a:pt x="1609988" y="106362"/>
                </a:lnTo>
                <a:lnTo>
                  <a:pt x="1648088" y="87312"/>
                </a:lnTo>
                <a:lnTo>
                  <a:pt x="1686188" y="68262"/>
                </a:lnTo>
                <a:lnTo>
                  <a:pt x="1722701" y="52387"/>
                </a:lnTo>
                <a:lnTo>
                  <a:pt x="1763976" y="36512"/>
                </a:lnTo>
                <a:lnTo>
                  <a:pt x="1810013" y="20637"/>
                </a:lnTo>
                <a:lnTo>
                  <a:pt x="1862401" y="9525"/>
                </a:lnTo>
                <a:lnTo>
                  <a:pt x="1922726" y="3175"/>
                </a:lnTo>
                <a:lnTo>
                  <a:pt x="1990988" y="0"/>
                </a:lnTo>
                <a:lnTo>
                  <a:pt x="2059251" y="3175"/>
                </a:lnTo>
                <a:lnTo>
                  <a:pt x="2119576" y="9525"/>
                </a:lnTo>
                <a:lnTo>
                  <a:pt x="2171963" y="20637"/>
                </a:lnTo>
                <a:lnTo>
                  <a:pt x="2218001" y="36512"/>
                </a:lnTo>
                <a:lnTo>
                  <a:pt x="2259276" y="52387"/>
                </a:lnTo>
                <a:lnTo>
                  <a:pt x="2295788" y="68262"/>
                </a:lnTo>
                <a:lnTo>
                  <a:pt x="2333888" y="87312"/>
                </a:lnTo>
                <a:lnTo>
                  <a:pt x="2371988" y="106362"/>
                </a:lnTo>
                <a:lnTo>
                  <a:pt x="2408501" y="125412"/>
                </a:lnTo>
                <a:lnTo>
                  <a:pt x="2449776" y="141287"/>
                </a:lnTo>
                <a:lnTo>
                  <a:pt x="2495813" y="155575"/>
                </a:lnTo>
                <a:lnTo>
                  <a:pt x="2548201" y="166687"/>
                </a:lnTo>
                <a:lnTo>
                  <a:pt x="2608526" y="174625"/>
                </a:lnTo>
                <a:lnTo>
                  <a:pt x="2676788" y="176212"/>
                </a:lnTo>
                <a:lnTo>
                  <a:pt x="2745051" y="174625"/>
                </a:lnTo>
                <a:lnTo>
                  <a:pt x="2805376" y="166687"/>
                </a:lnTo>
                <a:lnTo>
                  <a:pt x="2857763" y="155575"/>
                </a:lnTo>
                <a:lnTo>
                  <a:pt x="2903801" y="141287"/>
                </a:lnTo>
                <a:lnTo>
                  <a:pt x="2945076" y="125412"/>
                </a:lnTo>
                <a:lnTo>
                  <a:pt x="2981588" y="106362"/>
                </a:lnTo>
                <a:lnTo>
                  <a:pt x="3019688" y="87312"/>
                </a:lnTo>
                <a:lnTo>
                  <a:pt x="3057788" y="68262"/>
                </a:lnTo>
                <a:lnTo>
                  <a:pt x="3094301" y="52387"/>
                </a:lnTo>
                <a:lnTo>
                  <a:pt x="3135576" y="36512"/>
                </a:lnTo>
                <a:lnTo>
                  <a:pt x="3181613" y="20637"/>
                </a:lnTo>
                <a:lnTo>
                  <a:pt x="3234001" y="9525"/>
                </a:lnTo>
                <a:lnTo>
                  <a:pt x="3294326" y="3175"/>
                </a:lnTo>
                <a:lnTo>
                  <a:pt x="3361001" y="0"/>
                </a:lnTo>
                <a:lnTo>
                  <a:pt x="3430851" y="3175"/>
                </a:lnTo>
                <a:lnTo>
                  <a:pt x="3491176" y="9525"/>
                </a:lnTo>
                <a:lnTo>
                  <a:pt x="3543563" y="20637"/>
                </a:lnTo>
                <a:lnTo>
                  <a:pt x="3589601" y="36512"/>
                </a:lnTo>
                <a:lnTo>
                  <a:pt x="3630876" y="52387"/>
                </a:lnTo>
                <a:lnTo>
                  <a:pt x="3667388" y="68262"/>
                </a:lnTo>
                <a:lnTo>
                  <a:pt x="3705488" y="87312"/>
                </a:lnTo>
                <a:lnTo>
                  <a:pt x="3743588" y="106362"/>
                </a:lnTo>
                <a:lnTo>
                  <a:pt x="3780101" y="125412"/>
                </a:lnTo>
                <a:lnTo>
                  <a:pt x="3821376" y="141287"/>
                </a:lnTo>
                <a:lnTo>
                  <a:pt x="3867413" y="155575"/>
                </a:lnTo>
                <a:lnTo>
                  <a:pt x="3919801" y="166687"/>
                </a:lnTo>
                <a:lnTo>
                  <a:pt x="3980126" y="174625"/>
                </a:lnTo>
                <a:lnTo>
                  <a:pt x="4048388" y="176212"/>
                </a:lnTo>
                <a:lnTo>
                  <a:pt x="4116651" y="174625"/>
                </a:lnTo>
                <a:lnTo>
                  <a:pt x="4176976" y="166687"/>
                </a:lnTo>
                <a:lnTo>
                  <a:pt x="4229363" y="155575"/>
                </a:lnTo>
                <a:lnTo>
                  <a:pt x="4275401" y="141287"/>
                </a:lnTo>
                <a:lnTo>
                  <a:pt x="4316676" y="125412"/>
                </a:lnTo>
                <a:lnTo>
                  <a:pt x="4353188" y="106362"/>
                </a:lnTo>
                <a:lnTo>
                  <a:pt x="4429388" y="68262"/>
                </a:lnTo>
                <a:lnTo>
                  <a:pt x="4465901" y="52387"/>
                </a:lnTo>
                <a:lnTo>
                  <a:pt x="4507176" y="36512"/>
                </a:lnTo>
                <a:lnTo>
                  <a:pt x="4553214" y="20637"/>
                </a:lnTo>
                <a:lnTo>
                  <a:pt x="4605601" y="9525"/>
                </a:lnTo>
                <a:lnTo>
                  <a:pt x="4665927" y="3175"/>
                </a:lnTo>
                <a:lnTo>
                  <a:pt x="4734188" y="0"/>
                </a:lnTo>
                <a:lnTo>
                  <a:pt x="4802452" y="3175"/>
                </a:lnTo>
                <a:lnTo>
                  <a:pt x="4862776" y="9525"/>
                </a:lnTo>
                <a:lnTo>
                  <a:pt x="4915164" y="20637"/>
                </a:lnTo>
                <a:lnTo>
                  <a:pt x="4961200" y="36512"/>
                </a:lnTo>
                <a:lnTo>
                  <a:pt x="5002476" y="52387"/>
                </a:lnTo>
                <a:lnTo>
                  <a:pt x="5038988" y="68262"/>
                </a:lnTo>
                <a:lnTo>
                  <a:pt x="5077089" y="87312"/>
                </a:lnTo>
                <a:lnTo>
                  <a:pt x="5115188" y="106362"/>
                </a:lnTo>
                <a:lnTo>
                  <a:pt x="5151700" y="125412"/>
                </a:lnTo>
                <a:lnTo>
                  <a:pt x="5192976" y="141287"/>
                </a:lnTo>
                <a:lnTo>
                  <a:pt x="5239013" y="155575"/>
                </a:lnTo>
                <a:lnTo>
                  <a:pt x="5291400" y="166687"/>
                </a:lnTo>
                <a:lnTo>
                  <a:pt x="5351726" y="174625"/>
                </a:lnTo>
                <a:lnTo>
                  <a:pt x="5410198" y="175985"/>
                </a:lnTo>
                <a:lnTo>
                  <a:pt x="5468670" y="174625"/>
                </a:lnTo>
                <a:lnTo>
                  <a:pt x="5528995" y="166687"/>
                </a:lnTo>
                <a:lnTo>
                  <a:pt x="5581382" y="155575"/>
                </a:lnTo>
                <a:lnTo>
                  <a:pt x="5627420" y="141287"/>
                </a:lnTo>
                <a:lnTo>
                  <a:pt x="5668695" y="125412"/>
                </a:lnTo>
                <a:lnTo>
                  <a:pt x="5705208" y="106362"/>
                </a:lnTo>
                <a:lnTo>
                  <a:pt x="5743307" y="87312"/>
                </a:lnTo>
                <a:lnTo>
                  <a:pt x="5781407" y="68262"/>
                </a:lnTo>
                <a:lnTo>
                  <a:pt x="5817920" y="52387"/>
                </a:lnTo>
                <a:lnTo>
                  <a:pt x="5859195" y="36512"/>
                </a:lnTo>
                <a:lnTo>
                  <a:pt x="5905233" y="20637"/>
                </a:lnTo>
                <a:lnTo>
                  <a:pt x="5957620" y="9525"/>
                </a:lnTo>
                <a:lnTo>
                  <a:pt x="6017946" y="3175"/>
                </a:lnTo>
                <a:lnTo>
                  <a:pt x="6086208" y="0"/>
                </a:lnTo>
                <a:lnTo>
                  <a:pt x="6095998" y="455"/>
                </a:lnTo>
                <a:lnTo>
                  <a:pt x="6105788" y="0"/>
                </a:lnTo>
                <a:lnTo>
                  <a:pt x="6174051" y="3175"/>
                </a:lnTo>
                <a:lnTo>
                  <a:pt x="6234376" y="9525"/>
                </a:lnTo>
                <a:lnTo>
                  <a:pt x="6286763" y="20637"/>
                </a:lnTo>
                <a:lnTo>
                  <a:pt x="6332801" y="36512"/>
                </a:lnTo>
                <a:lnTo>
                  <a:pt x="6374076" y="52387"/>
                </a:lnTo>
                <a:lnTo>
                  <a:pt x="6410588" y="68262"/>
                </a:lnTo>
                <a:lnTo>
                  <a:pt x="6448688" y="87312"/>
                </a:lnTo>
                <a:lnTo>
                  <a:pt x="6486788" y="106362"/>
                </a:lnTo>
                <a:lnTo>
                  <a:pt x="6523301" y="125412"/>
                </a:lnTo>
                <a:lnTo>
                  <a:pt x="6564576" y="141287"/>
                </a:lnTo>
                <a:lnTo>
                  <a:pt x="6610613" y="155575"/>
                </a:lnTo>
                <a:lnTo>
                  <a:pt x="6663001" y="166687"/>
                </a:lnTo>
                <a:lnTo>
                  <a:pt x="6723326" y="174625"/>
                </a:lnTo>
                <a:lnTo>
                  <a:pt x="6781798" y="175985"/>
                </a:lnTo>
                <a:lnTo>
                  <a:pt x="6840270" y="174625"/>
                </a:lnTo>
                <a:lnTo>
                  <a:pt x="6900595" y="166687"/>
                </a:lnTo>
                <a:lnTo>
                  <a:pt x="6952982" y="155575"/>
                </a:lnTo>
                <a:lnTo>
                  <a:pt x="6999020" y="141287"/>
                </a:lnTo>
                <a:lnTo>
                  <a:pt x="7040295" y="125412"/>
                </a:lnTo>
                <a:lnTo>
                  <a:pt x="7076807" y="106362"/>
                </a:lnTo>
                <a:lnTo>
                  <a:pt x="7114907" y="87312"/>
                </a:lnTo>
                <a:lnTo>
                  <a:pt x="7153007" y="68262"/>
                </a:lnTo>
                <a:lnTo>
                  <a:pt x="7189520" y="52387"/>
                </a:lnTo>
                <a:lnTo>
                  <a:pt x="7230795" y="36512"/>
                </a:lnTo>
                <a:lnTo>
                  <a:pt x="7276832" y="20637"/>
                </a:lnTo>
                <a:lnTo>
                  <a:pt x="7329220" y="9525"/>
                </a:lnTo>
                <a:lnTo>
                  <a:pt x="7389545" y="3175"/>
                </a:lnTo>
                <a:lnTo>
                  <a:pt x="7457807" y="0"/>
                </a:lnTo>
                <a:lnTo>
                  <a:pt x="7526070" y="3175"/>
                </a:lnTo>
                <a:lnTo>
                  <a:pt x="7586395" y="9525"/>
                </a:lnTo>
                <a:lnTo>
                  <a:pt x="7638782" y="20637"/>
                </a:lnTo>
                <a:lnTo>
                  <a:pt x="7684820" y="36512"/>
                </a:lnTo>
                <a:lnTo>
                  <a:pt x="7726095" y="52387"/>
                </a:lnTo>
                <a:lnTo>
                  <a:pt x="7762607" y="68262"/>
                </a:lnTo>
                <a:lnTo>
                  <a:pt x="7800707" y="87312"/>
                </a:lnTo>
                <a:lnTo>
                  <a:pt x="7838807" y="106362"/>
                </a:lnTo>
                <a:lnTo>
                  <a:pt x="7875320" y="125412"/>
                </a:lnTo>
                <a:lnTo>
                  <a:pt x="7916595" y="141287"/>
                </a:lnTo>
                <a:lnTo>
                  <a:pt x="7962632" y="155575"/>
                </a:lnTo>
                <a:lnTo>
                  <a:pt x="8015020" y="166687"/>
                </a:lnTo>
                <a:lnTo>
                  <a:pt x="8075345" y="174625"/>
                </a:lnTo>
                <a:lnTo>
                  <a:pt x="8143607" y="176212"/>
                </a:lnTo>
                <a:lnTo>
                  <a:pt x="8211870" y="174625"/>
                </a:lnTo>
                <a:lnTo>
                  <a:pt x="8272195" y="166687"/>
                </a:lnTo>
                <a:lnTo>
                  <a:pt x="8324582" y="155575"/>
                </a:lnTo>
                <a:lnTo>
                  <a:pt x="8370620" y="141287"/>
                </a:lnTo>
                <a:lnTo>
                  <a:pt x="8411895" y="125412"/>
                </a:lnTo>
                <a:lnTo>
                  <a:pt x="8448407" y="106362"/>
                </a:lnTo>
                <a:lnTo>
                  <a:pt x="8486507" y="87312"/>
                </a:lnTo>
                <a:lnTo>
                  <a:pt x="8524607" y="68262"/>
                </a:lnTo>
                <a:lnTo>
                  <a:pt x="8561119" y="52387"/>
                </a:lnTo>
                <a:lnTo>
                  <a:pt x="8602395" y="36512"/>
                </a:lnTo>
                <a:lnTo>
                  <a:pt x="8648431" y="20637"/>
                </a:lnTo>
                <a:lnTo>
                  <a:pt x="8700819" y="9525"/>
                </a:lnTo>
                <a:lnTo>
                  <a:pt x="8761145" y="3175"/>
                </a:lnTo>
                <a:lnTo>
                  <a:pt x="8827819" y="0"/>
                </a:lnTo>
                <a:lnTo>
                  <a:pt x="8897669" y="3175"/>
                </a:lnTo>
                <a:lnTo>
                  <a:pt x="8957995" y="9525"/>
                </a:lnTo>
                <a:lnTo>
                  <a:pt x="9010381" y="20637"/>
                </a:lnTo>
                <a:lnTo>
                  <a:pt x="9056419" y="36512"/>
                </a:lnTo>
                <a:lnTo>
                  <a:pt x="9097695" y="52387"/>
                </a:lnTo>
                <a:lnTo>
                  <a:pt x="9134207" y="68262"/>
                </a:lnTo>
                <a:lnTo>
                  <a:pt x="9172307" y="87312"/>
                </a:lnTo>
                <a:lnTo>
                  <a:pt x="9210407" y="106362"/>
                </a:lnTo>
                <a:lnTo>
                  <a:pt x="9246919" y="125412"/>
                </a:lnTo>
                <a:lnTo>
                  <a:pt x="9288195" y="141287"/>
                </a:lnTo>
                <a:lnTo>
                  <a:pt x="9334231" y="155575"/>
                </a:lnTo>
                <a:lnTo>
                  <a:pt x="9386619" y="166687"/>
                </a:lnTo>
                <a:lnTo>
                  <a:pt x="9446945" y="174625"/>
                </a:lnTo>
                <a:lnTo>
                  <a:pt x="9515207" y="176212"/>
                </a:lnTo>
                <a:lnTo>
                  <a:pt x="9583469" y="174625"/>
                </a:lnTo>
                <a:lnTo>
                  <a:pt x="9643795" y="166687"/>
                </a:lnTo>
                <a:lnTo>
                  <a:pt x="9696181" y="155575"/>
                </a:lnTo>
                <a:lnTo>
                  <a:pt x="9742219" y="141287"/>
                </a:lnTo>
                <a:lnTo>
                  <a:pt x="9783495" y="125412"/>
                </a:lnTo>
                <a:lnTo>
                  <a:pt x="9820007" y="106362"/>
                </a:lnTo>
                <a:lnTo>
                  <a:pt x="9896207" y="68262"/>
                </a:lnTo>
                <a:lnTo>
                  <a:pt x="9932719" y="52387"/>
                </a:lnTo>
                <a:lnTo>
                  <a:pt x="9973995" y="36512"/>
                </a:lnTo>
                <a:lnTo>
                  <a:pt x="10020031" y="20637"/>
                </a:lnTo>
                <a:lnTo>
                  <a:pt x="10072419" y="9525"/>
                </a:lnTo>
                <a:lnTo>
                  <a:pt x="10132745" y="3175"/>
                </a:lnTo>
                <a:lnTo>
                  <a:pt x="10201007" y="0"/>
                </a:lnTo>
                <a:lnTo>
                  <a:pt x="10269269" y="3175"/>
                </a:lnTo>
                <a:lnTo>
                  <a:pt x="10329595" y="9525"/>
                </a:lnTo>
                <a:lnTo>
                  <a:pt x="10381981" y="20637"/>
                </a:lnTo>
                <a:lnTo>
                  <a:pt x="10428019" y="36512"/>
                </a:lnTo>
                <a:lnTo>
                  <a:pt x="10469295" y="52387"/>
                </a:lnTo>
                <a:lnTo>
                  <a:pt x="10505807" y="68262"/>
                </a:lnTo>
                <a:lnTo>
                  <a:pt x="10543907" y="87312"/>
                </a:lnTo>
                <a:lnTo>
                  <a:pt x="10582007" y="106362"/>
                </a:lnTo>
                <a:lnTo>
                  <a:pt x="10618519" y="125412"/>
                </a:lnTo>
                <a:lnTo>
                  <a:pt x="10659795" y="141287"/>
                </a:lnTo>
                <a:lnTo>
                  <a:pt x="10705831" y="155575"/>
                </a:lnTo>
                <a:lnTo>
                  <a:pt x="10758219" y="166687"/>
                </a:lnTo>
                <a:lnTo>
                  <a:pt x="10818545" y="174625"/>
                </a:lnTo>
                <a:lnTo>
                  <a:pt x="10886807" y="176212"/>
                </a:lnTo>
                <a:lnTo>
                  <a:pt x="10955069" y="174625"/>
                </a:lnTo>
                <a:lnTo>
                  <a:pt x="11015395" y="166687"/>
                </a:lnTo>
                <a:lnTo>
                  <a:pt x="11067781" y="155575"/>
                </a:lnTo>
                <a:lnTo>
                  <a:pt x="11113819" y="141287"/>
                </a:lnTo>
                <a:lnTo>
                  <a:pt x="11155095" y="125412"/>
                </a:lnTo>
                <a:lnTo>
                  <a:pt x="11191607" y="106362"/>
                </a:lnTo>
                <a:lnTo>
                  <a:pt x="11229707" y="87312"/>
                </a:lnTo>
                <a:lnTo>
                  <a:pt x="11267807" y="68262"/>
                </a:lnTo>
                <a:lnTo>
                  <a:pt x="11304319" y="52387"/>
                </a:lnTo>
                <a:lnTo>
                  <a:pt x="11345595" y="36512"/>
                </a:lnTo>
                <a:lnTo>
                  <a:pt x="11391631" y="20637"/>
                </a:lnTo>
                <a:lnTo>
                  <a:pt x="11444019" y="9525"/>
                </a:lnTo>
                <a:lnTo>
                  <a:pt x="11504345" y="3175"/>
                </a:lnTo>
                <a:lnTo>
                  <a:pt x="11572607" y="0"/>
                </a:lnTo>
                <a:lnTo>
                  <a:pt x="11640869" y="3175"/>
                </a:lnTo>
                <a:lnTo>
                  <a:pt x="11701195" y="9525"/>
                </a:lnTo>
                <a:lnTo>
                  <a:pt x="11753581" y="20637"/>
                </a:lnTo>
                <a:lnTo>
                  <a:pt x="11799619" y="36512"/>
                </a:lnTo>
                <a:lnTo>
                  <a:pt x="11840895" y="52387"/>
                </a:lnTo>
                <a:lnTo>
                  <a:pt x="11877407" y="68262"/>
                </a:lnTo>
                <a:lnTo>
                  <a:pt x="11915507" y="87312"/>
                </a:lnTo>
                <a:lnTo>
                  <a:pt x="11953607" y="106362"/>
                </a:lnTo>
                <a:lnTo>
                  <a:pt x="11990119" y="125412"/>
                </a:lnTo>
                <a:lnTo>
                  <a:pt x="12031395" y="141287"/>
                </a:lnTo>
                <a:lnTo>
                  <a:pt x="12077431" y="155575"/>
                </a:lnTo>
                <a:lnTo>
                  <a:pt x="12129819" y="166688"/>
                </a:lnTo>
                <a:lnTo>
                  <a:pt x="12190145" y="174625"/>
                </a:lnTo>
                <a:lnTo>
                  <a:pt x="12191996" y="174668"/>
                </a:lnTo>
                <a:lnTo>
                  <a:pt x="12191996" y="1931671"/>
                </a:lnTo>
                <a:lnTo>
                  <a:pt x="0" y="1931671"/>
                </a:lnTo>
                <a:lnTo>
                  <a:pt x="0" y="174668"/>
                </a:lnTo>
                <a:lnTo>
                  <a:pt x="1851" y="174625"/>
                </a:lnTo>
                <a:lnTo>
                  <a:pt x="62176" y="166687"/>
                </a:lnTo>
                <a:lnTo>
                  <a:pt x="114563" y="155575"/>
                </a:lnTo>
                <a:lnTo>
                  <a:pt x="160601" y="141287"/>
                </a:lnTo>
                <a:lnTo>
                  <a:pt x="201876" y="125412"/>
                </a:lnTo>
                <a:lnTo>
                  <a:pt x="238388" y="106362"/>
                </a:lnTo>
                <a:lnTo>
                  <a:pt x="276488" y="87312"/>
                </a:lnTo>
                <a:lnTo>
                  <a:pt x="314588" y="68262"/>
                </a:lnTo>
                <a:lnTo>
                  <a:pt x="351101" y="52387"/>
                </a:lnTo>
                <a:lnTo>
                  <a:pt x="392376" y="36512"/>
                </a:lnTo>
                <a:lnTo>
                  <a:pt x="438413" y="20637"/>
                </a:lnTo>
                <a:lnTo>
                  <a:pt x="490801" y="9525"/>
                </a:lnTo>
                <a:lnTo>
                  <a:pt x="551126" y="3175"/>
                </a:lnTo>
                <a:lnTo>
                  <a:pt x="619388" y="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useBgFill="1">
        <p:nvSpPr>
          <p:cNvPr id="11" name="Freeform: Shape 10">
            <a:extLst>
              <a:ext uri="{FF2B5EF4-FFF2-40B4-BE49-F238E27FC236}">
                <a16:creationId xmlns:a16="http://schemas.microsoft.com/office/drawing/2014/main" id="{C9957036-C837-4C4C-BBF0-4A0EC52A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5102540"/>
          </a:xfrm>
          <a:custGeom>
            <a:avLst/>
            <a:gdLst>
              <a:gd name="connsiteX0" fmla="*/ 0 w 12191996"/>
              <a:gd name="connsiteY0" fmla="*/ 0 h 5102540"/>
              <a:gd name="connsiteX1" fmla="*/ 12191996 w 12191996"/>
              <a:gd name="connsiteY1" fmla="*/ 0 h 5102540"/>
              <a:gd name="connsiteX2" fmla="*/ 12191996 w 12191996"/>
              <a:gd name="connsiteY2" fmla="*/ 5100996 h 5102540"/>
              <a:gd name="connsiteX3" fmla="*/ 12190145 w 12191996"/>
              <a:gd name="connsiteY3" fmla="*/ 5100953 h 5102540"/>
              <a:gd name="connsiteX4" fmla="*/ 12129819 w 12191996"/>
              <a:gd name="connsiteY4" fmla="*/ 5093016 h 5102540"/>
              <a:gd name="connsiteX5" fmla="*/ 12077431 w 12191996"/>
              <a:gd name="connsiteY5" fmla="*/ 5081903 h 5102540"/>
              <a:gd name="connsiteX6" fmla="*/ 12031395 w 12191996"/>
              <a:gd name="connsiteY6" fmla="*/ 5067615 h 5102540"/>
              <a:gd name="connsiteX7" fmla="*/ 11990119 w 12191996"/>
              <a:gd name="connsiteY7" fmla="*/ 5051740 h 5102540"/>
              <a:gd name="connsiteX8" fmla="*/ 11953607 w 12191996"/>
              <a:gd name="connsiteY8" fmla="*/ 5032690 h 5102540"/>
              <a:gd name="connsiteX9" fmla="*/ 11915507 w 12191996"/>
              <a:gd name="connsiteY9" fmla="*/ 5013640 h 5102540"/>
              <a:gd name="connsiteX10" fmla="*/ 11877407 w 12191996"/>
              <a:gd name="connsiteY10" fmla="*/ 4994590 h 5102540"/>
              <a:gd name="connsiteX11" fmla="*/ 11840895 w 12191996"/>
              <a:gd name="connsiteY11" fmla="*/ 4978715 h 5102540"/>
              <a:gd name="connsiteX12" fmla="*/ 11799619 w 12191996"/>
              <a:gd name="connsiteY12" fmla="*/ 4962840 h 5102540"/>
              <a:gd name="connsiteX13" fmla="*/ 11753581 w 12191996"/>
              <a:gd name="connsiteY13" fmla="*/ 4946965 h 5102540"/>
              <a:gd name="connsiteX14" fmla="*/ 11701195 w 12191996"/>
              <a:gd name="connsiteY14" fmla="*/ 4935853 h 5102540"/>
              <a:gd name="connsiteX15" fmla="*/ 11640869 w 12191996"/>
              <a:gd name="connsiteY15" fmla="*/ 4929503 h 5102540"/>
              <a:gd name="connsiteX16" fmla="*/ 11572607 w 12191996"/>
              <a:gd name="connsiteY16" fmla="*/ 4926328 h 5102540"/>
              <a:gd name="connsiteX17" fmla="*/ 11504345 w 12191996"/>
              <a:gd name="connsiteY17" fmla="*/ 4929503 h 5102540"/>
              <a:gd name="connsiteX18" fmla="*/ 11444019 w 12191996"/>
              <a:gd name="connsiteY18" fmla="*/ 4935853 h 5102540"/>
              <a:gd name="connsiteX19" fmla="*/ 11391631 w 12191996"/>
              <a:gd name="connsiteY19" fmla="*/ 4946965 h 5102540"/>
              <a:gd name="connsiteX20" fmla="*/ 11345595 w 12191996"/>
              <a:gd name="connsiteY20" fmla="*/ 4962840 h 5102540"/>
              <a:gd name="connsiteX21" fmla="*/ 11304319 w 12191996"/>
              <a:gd name="connsiteY21" fmla="*/ 4978715 h 5102540"/>
              <a:gd name="connsiteX22" fmla="*/ 11267807 w 12191996"/>
              <a:gd name="connsiteY22" fmla="*/ 4994590 h 5102540"/>
              <a:gd name="connsiteX23" fmla="*/ 11229707 w 12191996"/>
              <a:gd name="connsiteY23" fmla="*/ 5013640 h 5102540"/>
              <a:gd name="connsiteX24" fmla="*/ 11191607 w 12191996"/>
              <a:gd name="connsiteY24" fmla="*/ 5032690 h 5102540"/>
              <a:gd name="connsiteX25" fmla="*/ 11155095 w 12191996"/>
              <a:gd name="connsiteY25" fmla="*/ 5051740 h 5102540"/>
              <a:gd name="connsiteX26" fmla="*/ 11113819 w 12191996"/>
              <a:gd name="connsiteY26" fmla="*/ 5067615 h 5102540"/>
              <a:gd name="connsiteX27" fmla="*/ 11067781 w 12191996"/>
              <a:gd name="connsiteY27" fmla="*/ 5081903 h 5102540"/>
              <a:gd name="connsiteX28" fmla="*/ 11015395 w 12191996"/>
              <a:gd name="connsiteY28" fmla="*/ 5093015 h 5102540"/>
              <a:gd name="connsiteX29" fmla="*/ 10955069 w 12191996"/>
              <a:gd name="connsiteY29" fmla="*/ 5100953 h 5102540"/>
              <a:gd name="connsiteX30" fmla="*/ 10886807 w 12191996"/>
              <a:gd name="connsiteY30" fmla="*/ 5102540 h 5102540"/>
              <a:gd name="connsiteX31" fmla="*/ 10818545 w 12191996"/>
              <a:gd name="connsiteY31" fmla="*/ 5100953 h 5102540"/>
              <a:gd name="connsiteX32" fmla="*/ 10758219 w 12191996"/>
              <a:gd name="connsiteY32" fmla="*/ 5093015 h 5102540"/>
              <a:gd name="connsiteX33" fmla="*/ 10705831 w 12191996"/>
              <a:gd name="connsiteY33" fmla="*/ 5081903 h 5102540"/>
              <a:gd name="connsiteX34" fmla="*/ 10659795 w 12191996"/>
              <a:gd name="connsiteY34" fmla="*/ 5067615 h 5102540"/>
              <a:gd name="connsiteX35" fmla="*/ 10618519 w 12191996"/>
              <a:gd name="connsiteY35" fmla="*/ 5051740 h 5102540"/>
              <a:gd name="connsiteX36" fmla="*/ 10582007 w 12191996"/>
              <a:gd name="connsiteY36" fmla="*/ 5032690 h 5102540"/>
              <a:gd name="connsiteX37" fmla="*/ 10543907 w 12191996"/>
              <a:gd name="connsiteY37" fmla="*/ 5013640 h 5102540"/>
              <a:gd name="connsiteX38" fmla="*/ 10505807 w 12191996"/>
              <a:gd name="connsiteY38" fmla="*/ 4994590 h 5102540"/>
              <a:gd name="connsiteX39" fmla="*/ 10469295 w 12191996"/>
              <a:gd name="connsiteY39" fmla="*/ 4978715 h 5102540"/>
              <a:gd name="connsiteX40" fmla="*/ 10428019 w 12191996"/>
              <a:gd name="connsiteY40" fmla="*/ 4962840 h 5102540"/>
              <a:gd name="connsiteX41" fmla="*/ 10381981 w 12191996"/>
              <a:gd name="connsiteY41" fmla="*/ 4946965 h 5102540"/>
              <a:gd name="connsiteX42" fmla="*/ 10329595 w 12191996"/>
              <a:gd name="connsiteY42" fmla="*/ 4935853 h 5102540"/>
              <a:gd name="connsiteX43" fmla="*/ 10269269 w 12191996"/>
              <a:gd name="connsiteY43" fmla="*/ 4929503 h 5102540"/>
              <a:gd name="connsiteX44" fmla="*/ 10201007 w 12191996"/>
              <a:gd name="connsiteY44" fmla="*/ 4926328 h 5102540"/>
              <a:gd name="connsiteX45" fmla="*/ 10132745 w 12191996"/>
              <a:gd name="connsiteY45" fmla="*/ 4929503 h 5102540"/>
              <a:gd name="connsiteX46" fmla="*/ 10072419 w 12191996"/>
              <a:gd name="connsiteY46" fmla="*/ 4935853 h 5102540"/>
              <a:gd name="connsiteX47" fmla="*/ 10020031 w 12191996"/>
              <a:gd name="connsiteY47" fmla="*/ 4946965 h 5102540"/>
              <a:gd name="connsiteX48" fmla="*/ 9973995 w 12191996"/>
              <a:gd name="connsiteY48" fmla="*/ 4962840 h 5102540"/>
              <a:gd name="connsiteX49" fmla="*/ 9932719 w 12191996"/>
              <a:gd name="connsiteY49" fmla="*/ 4978715 h 5102540"/>
              <a:gd name="connsiteX50" fmla="*/ 9896207 w 12191996"/>
              <a:gd name="connsiteY50" fmla="*/ 4994590 h 5102540"/>
              <a:gd name="connsiteX51" fmla="*/ 9820007 w 12191996"/>
              <a:gd name="connsiteY51" fmla="*/ 5032690 h 5102540"/>
              <a:gd name="connsiteX52" fmla="*/ 9783495 w 12191996"/>
              <a:gd name="connsiteY52" fmla="*/ 5051740 h 5102540"/>
              <a:gd name="connsiteX53" fmla="*/ 9742219 w 12191996"/>
              <a:gd name="connsiteY53" fmla="*/ 5067615 h 5102540"/>
              <a:gd name="connsiteX54" fmla="*/ 9696181 w 12191996"/>
              <a:gd name="connsiteY54" fmla="*/ 5081903 h 5102540"/>
              <a:gd name="connsiteX55" fmla="*/ 9643795 w 12191996"/>
              <a:gd name="connsiteY55" fmla="*/ 5093015 h 5102540"/>
              <a:gd name="connsiteX56" fmla="*/ 9583469 w 12191996"/>
              <a:gd name="connsiteY56" fmla="*/ 5100953 h 5102540"/>
              <a:gd name="connsiteX57" fmla="*/ 9515207 w 12191996"/>
              <a:gd name="connsiteY57" fmla="*/ 5102540 h 5102540"/>
              <a:gd name="connsiteX58" fmla="*/ 9446945 w 12191996"/>
              <a:gd name="connsiteY58" fmla="*/ 5100953 h 5102540"/>
              <a:gd name="connsiteX59" fmla="*/ 9386619 w 12191996"/>
              <a:gd name="connsiteY59" fmla="*/ 5093015 h 5102540"/>
              <a:gd name="connsiteX60" fmla="*/ 9334231 w 12191996"/>
              <a:gd name="connsiteY60" fmla="*/ 5081903 h 5102540"/>
              <a:gd name="connsiteX61" fmla="*/ 9288195 w 12191996"/>
              <a:gd name="connsiteY61" fmla="*/ 5067615 h 5102540"/>
              <a:gd name="connsiteX62" fmla="*/ 9246919 w 12191996"/>
              <a:gd name="connsiteY62" fmla="*/ 5051740 h 5102540"/>
              <a:gd name="connsiteX63" fmla="*/ 9210407 w 12191996"/>
              <a:gd name="connsiteY63" fmla="*/ 5032690 h 5102540"/>
              <a:gd name="connsiteX64" fmla="*/ 9172307 w 12191996"/>
              <a:gd name="connsiteY64" fmla="*/ 5013640 h 5102540"/>
              <a:gd name="connsiteX65" fmla="*/ 9134207 w 12191996"/>
              <a:gd name="connsiteY65" fmla="*/ 4994590 h 5102540"/>
              <a:gd name="connsiteX66" fmla="*/ 9097695 w 12191996"/>
              <a:gd name="connsiteY66" fmla="*/ 4978715 h 5102540"/>
              <a:gd name="connsiteX67" fmla="*/ 9056419 w 12191996"/>
              <a:gd name="connsiteY67" fmla="*/ 4962840 h 5102540"/>
              <a:gd name="connsiteX68" fmla="*/ 9010381 w 12191996"/>
              <a:gd name="connsiteY68" fmla="*/ 4946965 h 5102540"/>
              <a:gd name="connsiteX69" fmla="*/ 8957995 w 12191996"/>
              <a:gd name="connsiteY69" fmla="*/ 4935853 h 5102540"/>
              <a:gd name="connsiteX70" fmla="*/ 8897669 w 12191996"/>
              <a:gd name="connsiteY70" fmla="*/ 4929503 h 5102540"/>
              <a:gd name="connsiteX71" fmla="*/ 8827819 w 12191996"/>
              <a:gd name="connsiteY71" fmla="*/ 4926328 h 5102540"/>
              <a:gd name="connsiteX72" fmla="*/ 8761145 w 12191996"/>
              <a:gd name="connsiteY72" fmla="*/ 4929503 h 5102540"/>
              <a:gd name="connsiteX73" fmla="*/ 8700819 w 12191996"/>
              <a:gd name="connsiteY73" fmla="*/ 4935853 h 5102540"/>
              <a:gd name="connsiteX74" fmla="*/ 8648431 w 12191996"/>
              <a:gd name="connsiteY74" fmla="*/ 4946965 h 5102540"/>
              <a:gd name="connsiteX75" fmla="*/ 8602395 w 12191996"/>
              <a:gd name="connsiteY75" fmla="*/ 4962840 h 5102540"/>
              <a:gd name="connsiteX76" fmla="*/ 8561119 w 12191996"/>
              <a:gd name="connsiteY76" fmla="*/ 4978715 h 5102540"/>
              <a:gd name="connsiteX77" fmla="*/ 8524607 w 12191996"/>
              <a:gd name="connsiteY77" fmla="*/ 4994590 h 5102540"/>
              <a:gd name="connsiteX78" fmla="*/ 8486507 w 12191996"/>
              <a:gd name="connsiteY78" fmla="*/ 5013640 h 5102540"/>
              <a:gd name="connsiteX79" fmla="*/ 8448407 w 12191996"/>
              <a:gd name="connsiteY79" fmla="*/ 5032690 h 5102540"/>
              <a:gd name="connsiteX80" fmla="*/ 8411895 w 12191996"/>
              <a:gd name="connsiteY80" fmla="*/ 5051740 h 5102540"/>
              <a:gd name="connsiteX81" fmla="*/ 8370620 w 12191996"/>
              <a:gd name="connsiteY81" fmla="*/ 5067615 h 5102540"/>
              <a:gd name="connsiteX82" fmla="*/ 8324582 w 12191996"/>
              <a:gd name="connsiteY82" fmla="*/ 5081903 h 5102540"/>
              <a:gd name="connsiteX83" fmla="*/ 8272195 w 12191996"/>
              <a:gd name="connsiteY83" fmla="*/ 5093015 h 5102540"/>
              <a:gd name="connsiteX84" fmla="*/ 8211870 w 12191996"/>
              <a:gd name="connsiteY84" fmla="*/ 5100953 h 5102540"/>
              <a:gd name="connsiteX85" fmla="*/ 8143607 w 12191996"/>
              <a:gd name="connsiteY85" fmla="*/ 5102540 h 5102540"/>
              <a:gd name="connsiteX86" fmla="*/ 8075345 w 12191996"/>
              <a:gd name="connsiteY86" fmla="*/ 5100953 h 5102540"/>
              <a:gd name="connsiteX87" fmla="*/ 8015020 w 12191996"/>
              <a:gd name="connsiteY87" fmla="*/ 5093015 h 5102540"/>
              <a:gd name="connsiteX88" fmla="*/ 7962632 w 12191996"/>
              <a:gd name="connsiteY88" fmla="*/ 5081903 h 5102540"/>
              <a:gd name="connsiteX89" fmla="*/ 7916595 w 12191996"/>
              <a:gd name="connsiteY89" fmla="*/ 5067615 h 5102540"/>
              <a:gd name="connsiteX90" fmla="*/ 7875320 w 12191996"/>
              <a:gd name="connsiteY90" fmla="*/ 5051740 h 5102540"/>
              <a:gd name="connsiteX91" fmla="*/ 7838807 w 12191996"/>
              <a:gd name="connsiteY91" fmla="*/ 5032690 h 5102540"/>
              <a:gd name="connsiteX92" fmla="*/ 7800707 w 12191996"/>
              <a:gd name="connsiteY92" fmla="*/ 5013640 h 5102540"/>
              <a:gd name="connsiteX93" fmla="*/ 7762607 w 12191996"/>
              <a:gd name="connsiteY93" fmla="*/ 4994590 h 5102540"/>
              <a:gd name="connsiteX94" fmla="*/ 7726095 w 12191996"/>
              <a:gd name="connsiteY94" fmla="*/ 4978715 h 5102540"/>
              <a:gd name="connsiteX95" fmla="*/ 7684820 w 12191996"/>
              <a:gd name="connsiteY95" fmla="*/ 4962840 h 5102540"/>
              <a:gd name="connsiteX96" fmla="*/ 7638782 w 12191996"/>
              <a:gd name="connsiteY96" fmla="*/ 4946965 h 5102540"/>
              <a:gd name="connsiteX97" fmla="*/ 7586395 w 12191996"/>
              <a:gd name="connsiteY97" fmla="*/ 4935853 h 5102540"/>
              <a:gd name="connsiteX98" fmla="*/ 7526070 w 12191996"/>
              <a:gd name="connsiteY98" fmla="*/ 4929503 h 5102540"/>
              <a:gd name="connsiteX99" fmla="*/ 7457807 w 12191996"/>
              <a:gd name="connsiteY99" fmla="*/ 4926328 h 5102540"/>
              <a:gd name="connsiteX100" fmla="*/ 7389545 w 12191996"/>
              <a:gd name="connsiteY100" fmla="*/ 4929503 h 5102540"/>
              <a:gd name="connsiteX101" fmla="*/ 7329220 w 12191996"/>
              <a:gd name="connsiteY101" fmla="*/ 4935853 h 5102540"/>
              <a:gd name="connsiteX102" fmla="*/ 7276832 w 12191996"/>
              <a:gd name="connsiteY102" fmla="*/ 4946965 h 5102540"/>
              <a:gd name="connsiteX103" fmla="*/ 7230795 w 12191996"/>
              <a:gd name="connsiteY103" fmla="*/ 4962840 h 5102540"/>
              <a:gd name="connsiteX104" fmla="*/ 7189520 w 12191996"/>
              <a:gd name="connsiteY104" fmla="*/ 4978715 h 5102540"/>
              <a:gd name="connsiteX105" fmla="*/ 7153007 w 12191996"/>
              <a:gd name="connsiteY105" fmla="*/ 4994590 h 5102540"/>
              <a:gd name="connsiteX106" fmla="*/ 7114907 w 12191996"/>
              <a:gd name="connsiteY106" fmla="*/ 5013640 h 5102540"/>
              <a:gd name="connsiteX107" fmla="*/ 7076807 w 12191996"/>
              <a:gd name="connsiteY107" fmla="*/ 5032690 h 5102540"/>
              <a:gd name="connsiteX108" fmla="*/ 7040295 w 12191996"/>
              <a:gd name="connsiteY108" fmla="*/ 5051740 h 5102540"/>
              <a:gd name="connsiteX109" fmla="*/ 6999020 w 12191996"/>
              <a:gd name="connsiteY109" fmla="*/ 5067615 h 5102540"/>
              <a:gd name="connsiteX110" fmla="*/ 6952982 w 12191996"/>
              <a:gd name="connsiteY110" fmla="*/ 5081903 h 5102540"/>
              <a:gd name="connsiteX111" fmla="*/ 6900595 w 12191996"/>
              <a:gd name="connsiteY111" fmla="*/ 5093015 h 5102540"/>
              <a:gd name="connsiteX112" fmla="*/ 6840270 w 12191996"/>
              <a:gd name="connsiteY112" fmla="*/ 5100953 h 5102540"/>
              <a:gd name="connsiteX113" fmla="*/ 6781798 w 12191996"/>
              <a:gd name="connsiteY113" fmla="*/ 5102313 h 5102540"/>
              <a:gd name="connsiteX114" fmla="*/ 6723326 w 12191996"/>
              <a:gd name="connsiteY114" fmla="*/ 5100953 h 5102540"/>
              <a:gd name="connsiteX115" fmla="*/ 6663001 w 12191996"/>
              <a:gd name="connsiteY115" fmla="*/ 5093015 h 5102540"/>
              <a:gd name="connsiteX116" fmla="*/ 6610613 w 12191996"/>
              <a:gd name="connsiteY116" fmla="*/ 5081903 h 5102540"/>
              <a:gd name="connsiteX117" fmla="*/ 6564576 w 12191996"/>
              <a:gd name="connsiteY117" fmla="*/ 5067615 h 5102540"/>
              <a:gd name="connsiteX118" fmla="*/ 6523301 w 12191996"/>
              <a:gd name="connsiteY118" fmla="*/ 5051740 h 5102540"/>
              <a:gd name="connsiteX119" fmla="*/ 6486788 w 12191996"/>
              <a:gd name="connsiteY119" fmla="*/ 5032690 h 5102540"/>
              <a:gd name="connsiteX120" fmla="*/ 6448688 w 12191996"/>
              <a:gd name="connsiteY120" fmla="*/ 5013640 h 5102540"/>
              <a:gd name="connsiteX121" fmla="*/ 6410588 w 12191996"/>
              <a:gd name="connsiteY121" fmla="*/ 4994590 h 5102540"/>
              <a:gd name="connsiteX122" fmla="*/ 6374076 w 12191996"/>
              <a:gd name="connsiteY122" fmla="*/ 4978715 h 5102540"/>
              <a:gd name="connsiteX123" fmla="*/ 6332801 w 12191996"/>
              <a:gd name="connsiteY123" fmla="*/ 4962840 h 5102540"/>
              <a:gd name="connsiteX124" fmla="*/ 6286763 w 12191996"/>
              <a:gd name="connsiteY124" fmla="*/ 4946965 h 5102540"/>
              <a:gd name="connsiteX125" fmla="*/ 6234376 w 12191996"/>
              <a:gd name="connsiteY125" fmla="*/ 4935853 h 5102540"/>
              <a:gd name="connsiteX126" fmla="*/ 6174051 w 12191996"/>
              <a:gd name="connsiteY126" fmla="*/ 4929503 h 5102540"/>
              <a:gd name="connsiteX127" fmla="*/ 6105788 w 12191996"/>
              <a:gd name="connsiteY127" fmla="*/ 4926328 h 5102540"/>
              <a:gd name="connsiteX128" fmla="*/ 6095998 w 12191996"/>
              <a:gd name="connsiteY128" fmla="*/ 4926783 h 5102540"/>
              <a:gd name="connsiteX129" fmla="*/ 6086208 w 12191996"/>
              <a:gd name="connsiteY129" fmla="*/ 4926328 h 5102540"/>
              <a:gd name="connsiteX130" fmla="*/ 6017946 w 12191996"/>
              <a:gd name="connsiteY130" fmla="*/ 4929503 h 5102540"/>
              <a:gd name="connsiteX131" fmla="*/ 5957620 w 12191996"/>
              <a:gd name="connsiteY131" fmla="*/ 4935853 h 5102540"/>
              <a:gd name="connsiteX132" fmla="*/ 5905233 w 12191996"/>
              <a:gd name="connsiteY132" fmla="*/ 4946965 h 5102540"/>
              <a:gd name="connsiteX133" fmla="*/ 5859195 w 12191996"/>
              <a:gd name="connsiteY133" fmla="*/ 4962840 h 5102540"/>
              <a:gd name="connsiteX134" fmla="*/ 5817920 w 12191996"/>
              <a:gd name="connsiteY134" fmla="*/ 4978715 h 5102540"/>
              <a:gd name="connsiteX135" fmla="*/ 5781407 w 12191996"/>
              <a:gd name="connsiteY135" fmla="*/ 4994590 h 5102540"/>
              <a:gd name="connsiteX136" fmla="*/ 5743307 w 12191996"/>
              <a:gd name="connsiteY136" fmla="*/ 5013640 h 5102540"/>
              <a:gd name="connsiteX137" fmla="*/ 5705208 w 12191996"/>
              <a:gd name="connsiteY137" fmla="*/ 5032690 h 5102540"/>
              <a:gd name="connsiteX138" fmla="*/ 5668695 w 12191996"/>
              <a:gd name="connsiteY138" fmla="*/ 5051740 h 5102540"/>
              <a:gd name="connsiteX139" fmla="*/ 5627420 w 12191996"/>
              <a:gd name="connsiteY139" fmla="*/ 5067615 h 5102540"/>
              <a:gd name="connsiteX140" fmla="*/ 5581382 w 12191996"/>
              <a:gd name="connsiteY140" fmla="*/ 5081903 h 5102540"/>
              <a:gd name="connsiteX141" fmla="*/ 5528995 w 12191996"/>
              <a:gd name="connsiteY141" fmla="*/ 5093015 h 5102540"/>
              <a:gd name="connsiteX142" fmla="*/ 5468670 w 12191996"/>
              <a:gd name="connsiteY142" fmla="*/ 5100953 h 5102540"/>
              <a:gd name="connsiteX143" fmla="*/ 5410198 w 12191996"/>
              <a:gd name="connsiteY143" fmla="*/ 5102313 h 5102540"/>
              <a:gd name="connsiteX144" fmla="*/ 5351726 w 12191996"/>
              <a:gd name="connsiteY144" fmla="*/ 5100953 h 5102540"/>
              <a:gd name="connsiteX145" fmla="*/ 5291400 w 12191996"/>
              <a:gd name="connsiteY145" fmla="*/ 5093015 h 5102540"/>
              <a:gd name="connsiteX146" fmla="*/ 5239013 w 12191996"/>
              <a:gd name="connsiteY146" fmla="*/ 5081903 h 5102540"/>
              <a:gd name="connsiteX147" fmla="*/ 5192976 w 12191996"/>
              <a:gd name="connsiteY147" fmla="*/ 5067615 h 5102540"/>
              <a:gd name="connsiteX148" fmla="*/ 5151700 w 12191996"/>
              <a:gd name="connsiteY148" fmla="*/ 5051740 h 5102540"/>
              <a:gd name="connsiteX149" fmla="*/ 5115188 w 12191996"/>
              <a:gd name="connsiteY149" fmla="*/ 5032690 h 5102540"/>
              <a:gd name="connsiteX150" fmla="*/ 5077089 w 12191996"/>
              <a:gd name="connsiteY150" fmla="*/ 5013640 h 5102540"/>
              <a:gd name="connsiteX151" fmla="*/ 5038988 w 12191996"/>
              <a:gd name="connsiteY151" fmla="*/ 4994590 h 5102540"/>
              <a:gd name="connsiteX152" fmla="*/ 5002476 w 12191996"/>
              <a:gd name="connsiteY152" fmla="*/ 4978715 h 5102540"/>
              <a:gd name="connsiteX153" fmla="*/ 4961200 w 12191996"/>
              <a:gd name="connsiteY153" fmla="*/ 4962840 h 5102540"/>
              <a:gd name="connsiteX154" fmla="*/ 4915164 w 12191996"/>
              <a:gd name="connsiteY154" fmla="*/ 4946965 h 5102540"/>
              <a:gd name="connsiteX155" fmla="*/ 4862776 w 12191996"/>
              <a:gd name="connsiteY155" fmla="*/ 4935853 h 5102540"/>
              <a:gd name="connsiteX156" fmla="*/ 4802452 w 12191996"/>
              <a:gd name="connsiteY156" fmla="*/ 4929503 h 5102540"/>
              <a:gd name="connsiteX157" fmla="*/ 4734188 w 12191996"/>
              <a:gd name="connsiteY157" fmla="*/ 4926328 h 5102540"/>
              <a:gd name="connsiteX158" fmla="*/ 4665927 w 12191996"/>
              <a:gd name="connsiteY158" fmla="*/ 4929503 h 5102540"/>
              <a:gd name="connsiteX159" fmla="*/ 4605601 w 12191996"/>
              <a:gd name="connsiteY159" fmla="*/ 4935853 h 5102540"/>
              <a:gd name="connsiteX160" fmla="*/ 4553214 w 12191996"/>
              <a:gd name="connsiteY160" fmla="*/ 4946965 h 5102540"/>
              <a:gd name="connsiteX161" fmla="*/ 4507176 w 12191996"/>
              <a:gd name="connsiteY161" fmla="*/ 4962840 h 5102540"/>
              <a:gd name="connsiteX162" fmla="*/ 4465901 w 12191996"/>
              <a:gd name="connsiteY162" fmla="*/ 4978715 h 5102540"/>
              <a:gd name="connsiteX163" fmla="*/ 4429388 w 12191996"/>
              <a:gd name="connsiteY163" fmla="*/ 4994590 h 5102540"/>
              <a:gd name="connsiteX164" fmla="*/ 4353188 w 12191996"/>
              <a:gd name="connsiteY164" fmla="*/ 5032690 h 5102540"/>
              <a:gd name="connsiteX165" fmla="*/ 4316676 w 12191996"/>
              <a:gd name="connsiteY165" fmla="*/ 5051740 h 5102540"/>
              <a:gd name="connsiteX166" fmla="*/ 4275401 w 12191996"/>
              <a:gd name="connsiteY166" fmla="*/ 5067615 h 5102540"/>
              <a:gd name="connsiteX167" fmla="*/ 4229363 w 12191996"/>
              <a:gd name="connsiteY167" fmla="*/ 5081903 h 5102540"/>
              <a:gd name="connsiteX168" fmla="*/ 4176976 w 12191996"/>
              <a:gd name="connsiteY168" fmla="*/ 5093015 h 5102540"/>
              <a:gd name="connsiteX169" fmla="*/ 4116651 w 12191996"/>
              <a:gd name="connsiteY169" fmla="*/ 5100953 h 5102540"/>
              <a:gd name="connsiteX170" fmla="*/ 4048388 w 12191996"/>
              <a:gd name="connsiteY170" fmla="*/ 5102540 h 5102540"/>
              <a:gd name="connsiteX171" fmla="*/ 3980126 w 12191996"/>
              <a:gd name="connsiteY171" fmla="*/ 5100953 h 5102540"/>
              <a:gd name="connsiteX172" fmla="*/ 3919801 w 12191996"/>
              <a:gd name="connsiteY172" fmla="*/ 5093015 h 5102540"/>
              <a:gd name="connsiteX173" fmla="*/ 3867413 w 12191996"/>
              <a:gd name="connsiteY173" fmla="*/ 5081903 h 5102540"/>
              <a:gd name="connsiteX174" fmla="*/ 3821376 w 12191996"/>
              <a:gd name="connsiteY174" fmla="*/ 5067615 h 5102540"/>
              <a:gd name="connsiteX175" fmla="*/ 3780101 w 12191996"/>
              <a:gd name="connsiteY175" fmla="*/ 5051740 h 5102540"/>
              <a:gd name="connsiteX176" fmla="*/ 3743588 w 12191996"/>
              <a:gd name="connsiteY176" fmla="*/ 5032690 h 5102540"/>
              <a:gd name="connsiteX177" fmla="*/ 3705488 w 12191996"/>
              <a:gd name="connsiteY177" fmla="*/ 5013640 h 5102540"/>
              <a:gd name="connsiteX178" fmla="*/ 3667388 w 12191996"/>
              <a:gd name="connsiteY178" fmla="*/ 4994590 h 5102540"/>
              <a:gd name="connsiteX179" fmla="*/ 3630876 w 12191996"/>
              <a:gd name="connsiteY179" fmla="*/ 4978715 h 5102540"/>
              <a:gd name="connsiteX180" fmla="*/ 3589601 w 12191996"/>
              <a:gd name="connsiteY180" fmla="*/ 4962840 h 5102540"/>
              <a:gd name="connsiteX181" fmla="*/ 3543563 w 12191996"/>
              <a:gd name="connsiteY181" fmla="*/ 4946965 h 5102540"/>
              <a:gd name="connsiteX182" fmla="*/ 3491176 w 12191996"/>
              <a:gd name="connsiteY182" fmla="*/ 4935853 h 5102540"/>
              <a:gd name="connsiteX183" fmla="*/ 3430851 w 12191996"/>
              <a:gd name="connsiteY183" fmla="*/ 4929503 h 5102540"/>
              <a:gd name="connsiteX184" fmla="*/ 3361001 w 12191996"/>
              <a:gd name="connsiteY184" fmla="*/ 4926328 h 5102540"/>
              <a:gd name="connsiteX185" fmla="*/ 3294326 w 12191996"/>
              <a:gd name="connsiteY185" fmla="*/ 4929503 h 5102540"/>
              <a:gd name="connsiteX186" fmla="*/ 3234001 w 12191996"/>
              <a:gd name="connsiteY186" fmla="*/ 4935853 h 5102540"/>
              <a:gd name="connsiteX187" fmla="*/ 3181613 w 12191996"/>
              <a:gd name="connsiteY187" fmla="*/ 4946965 h 5102540"/>
              <a:gd name="connsiteX188" fmla="*/ 3135576 w 12191996"/>
              <a:gd name="connsiteY188" fmla="*/ 4962840 h 5102540"/>
              <a:gd name="connsiteX189" fmla="*/ 3094301 w 12191996"/>
              <a:gd name="connsiteY189" fmla="*/ 4978715 h 5102540"/>
              <a:gd name="connsiteX190" fmla="*/ 3057788 w 12191996"/>
              <a:gd name="connsiteY190" fmla="*/ 4994590 h 5102540"/>
              <a:gd name="connsiteX191" fmla="*/ 3019688 w 12191996"/>
              <a:gd name="connsiteY191" fmla="*/ 5013640 h 5102540"/>
              <a:gd name="connsiteX192" fmla="*/ 2981588 w 12191996"/>
              <a:gd name="connsiteY192" fmla="*/ 5032690 h 5102540"/>
              <a:gd name="connsiteX193" fmla="*/ 2945076 w 12191996"/>
              <a:gd name="connsiteY193" fmla="*/ 5051740 h 5102540"/>
              <a:gd name="connsiteX194" fmla="*/ 2903801 w 12191996"/>
              <a:gd name="connsiteY194" fmla="*/ 5067615 h 5102540"/>
              <a:gd name="connsiteX195" fmla="*/ 2857763 w 12191996"/>
              <a:gd name="connsiteY195" fmla="*/ 5081903 h 5102540"/>
              <a:gd name="connsiteX196" fmla="*/ 2805376 w 12191996"/>
              <a:gd name="connsiteY196" fmla="*/ 5093015 h 5102540"/>
              <a:gd name="connsiteX197" fmla="*/ 2745051 w 12191996"/>
              <a:gd name="connsiteY197" fmla="*/ 5100953 h 5102540"/>
              <a:gd name="connsiteX198" fmla="*/ 2676788 w 12191996"/>
              <a:gd name="connsiteY198" fmla="*/ 5102540 h 5102540"/>
              <a:gd name="connsiteX199" fmla="*/ 2608526 w 12191996"/>
              <a:gd name="connsiteY199" fmla="*/ 5100953 h 5102540"/>
              <a:gd name="connsiteX200" fmla="*/ 2548201 w 12191996"/>
              <a:gd name="connsiteY200" fmla="*/ 5093015 h 5102540"/>
              <a:gd name="connsiteX201" fmla="*/ 2495813 w 12191996"/>
              <a:gd name="connsiteY201" fmla="*/ 5081903 h 5102540"/>
              <a:gd name="connsiteX202" fmla="*/ 2449776 w 12191996"/>
              <a:gd name="connsiteY202" fmla="*/ 5067615 h 5102540"/>
              <a:gd name="connsiteX203" fmla="*/ 2408501 w 12191996"/>
              <a:gd name="connsiteY203" fmla="*/ 5051740 h 5102540"/>
              <a:gd name="connsiteX204" fmla="*/ 2371988 w 12191996"/>
              <a:gd name="connsiteY204" fmla="*/ 5032690 h 5102540"/>
              <a:gd name="connsiteX205" fmla="*/ 2333888 w 12191996"/>
              <a:gd name="connsiteY205" fmla="*/ 5013640 h 5102540"/>
              <a:gd name="connsiteX206" fmla="*/ 2295788 w 12191996"/>
              <a:gd name="connsiteY206" fmla="*/ 4994590 h 5102540"/>
              <a:gd name="connsiteX207" fmla="*/ 2259276 w 12191996"/>
              <a:gd name="connsiteY207" fmla="*/ 4978715 h 5102540"/>
              <a:gd name="connsiteX208" fmla="*/ 2218001 w 12191996"/>
              <a:gd name="connsiteY208" fmla="*/ 4962840 h 5102540"/>
              <a:gd name="connsiteX209" fmla="*/ 2171963 w 12191996"/>
              <a:gd name="connsiteY209" fmla="*/ 4946965 h 5102540"/>
              <a:gd name="connsiteX210" fmla="*/ 2119576 w 12191996"/>
              <a:gd name="connsiteY210" fmla="*/ 4935853 h 5102540"/>
              <a:gd name="connsiteX211" fmla="*/ 2059251 w 12191996"/>
              <a:gd name="connsiteY211" fmla="*/ 4929503 h 5102540"/>
              <a:gd name="connsiteX212" fmla="*/ 1990988 w 12191996"/>
              <a:gd name="connsiteY212" fmla="*/ 4926328 h 5102540"/>
              <a:gd name="connsiteX213" fmla="*/ 1922726 w 12191996"/>
              <a:gd name="connsiteY213" fmla="*/ 4929503 h 5102540"/>
              <a:gd name="connsiteX214" fmla="*/ 1862401 w 12191996"/>
              <a:gd name="connsiteY214" fmla="*/ 4935853 h 5102540"/>
              <a:gd name="connsiteX215" fmla="*/ 1810013 w 12191996"/>
              <a:gd name="connsiteY215" fmla="*/ 4946965 h 5102540"/>
              <a:gd name="connsiteX216" fmla="*/ 1763976 w 12191996"/>
              <a:gd name="connsiteY216" fmla="*/ 4962840 h 5102540"/>
              <a:gd name="connsiteX217" fmla="*/ 1722701 w 12191996"/>
              <a:gd name="connsiteY217" fmla="*/ 4978715 h 5102540"/>
              <a:gd name="connsiteX218" fmla="*/ 1686188 w 12191996"/>
              <a:gd name="connsiteY218" fmla="*/ 4994590 h 5102540"/>
              <a:gd name="connsiteX219" fmla="*/ 1648088 w 12191996"/>
              <a:gd name="connsiteY219" fmla="*/ 5013640 h 5102540"/>
              <a:gd name="connsiteX220" fmla="*/ 1609988 w 12191996"/>
              <a:gd name="connsiteY220" fmla="*/ 5032690 h 5102540"/>
              <a:gd name="connsiteX221" fmla="*/ 1573476 w 12191996"/>
              <a:gd name="connsiteY221" fmla="*/ 5051740 h 5102540"/>
              <a:gd name="connsiteX222" fmla="*/ 1532201 w 12191996"/>
              <a:gd name="connsiteY222" fmla="*/ 5067615 h 5102540"/>
              <a:gd name="connsiteX223" fmla="*/ 1486163 w 12191996"/>
              <a:gd name="connsiteY223" fmla="*/ 5081903 h 5102540"/>
              <a:gd name="connsiteX224" fmla="*/ 1433776 w 12191996"/>
              <a:gd name="connsiteY224" fmla="*/ 5093015 h 5102540"/>
              <a:gd name="connsiteX225" fmla="*/ 1373451 w 12191996"/>
              <a:gd name="connsiteY225" fmla="*/ 5100953 h 5102540"/>
              <a:gd name="connsiteX226" fmla="*/ 1305188 w 12191996"/>
              <a:gd name="connsiteY226" fmla="*/ 5102540 h 5102540"/>
              <a:gd name="connsiteX227" fmla="*/ 1236926 w 12191996"/>
              <a:gd name="connsiteY227" fmla="*/ 5100953 h 5102540"/>
              <a:gd name="connsiteX228" fmla="*/ 1176601 w 12191996"/>
              <a:gd name="connsiteY228" fmla="*/ 5093015 h 5102540"/>
              <a:gd name="connsiteX229" fmla="*/ 1124213 w 12191996"/>
              <a:gd name="connsiteY229" fmla="*/ 5081903 h 5102540"/>
              <a:gd name="connsiteX230" fmla="*/ 1078176 w 12191996"/>
              <a:gd name="connsiteY230" fmla="*/ 5067615 h 5102540"/>
              <a:gd name="connsiteX231" fmla="*/ 1036901 w 12191996"/>
              <a:gd name="connsiteY231" fmla="*/ 5051740 h 5102540"/>
              <a:gd name="connsiteX232" fmla="*/ 1000388 w 12191996"/>
              <a:gd name="connsiteY232" fmla="*/ 5032690 h 5102540"/>
              <a:gd name="connsiteX233" fmla="*/ 962288 w 12191996"/>
              <a:gd name="connsiteY233" fmla="*/ 5013640 h 5102540"/>
              <a:gd name="connsiteX234" fmla="*/ 924188 w 12191996"/>
              <a:gd name="connsiteY234" fmla="*/ 4994590 h 5102540"/>
              <a:gd name="connsiteX235" fmla="*/ 887676 w 12191996"/>
              <a:gd name="connsiteY235" fmla="*/ 4978715 h 5102540"/>
              <a:gd name="connsiteX236" fmla="*/ 846401 w 12191996"/>
              <a:gd name="connsiteY236" fmla="*/ 4962840 h 5102540"/>
              <a:gd name="connsiteX237" fmla="*/ 800363 w 12191996"/>
              <a:gd name="connsiteY237" fmla="*/ 4946965 h 5102540"/>
              <a:gd name="connsiteX238" fmla="*/ 747976 w 12191996"/>
              <a:gd name="connsiteY238" fmla="*/ 4935853 h 5102540"/>
              <a:gd name="connsiteX239" fmla="*/ 687651 w 12191996"/>
              <a:gd name="connsiteY239" fmla="*/ 4929503 h 5102540"/>
              <a:gd name="connsiteX240" fmla="*/ 619388 w 12191996"/>
              <a:gd name="connsiteY240" fmla="*/ 4926328 h 5102540"/>
              <a:gd name="connsiteX241" fmla="*/ 551126 w 12191996"/>
              <a:gd name="connsiteY241" fmla="*/ 4929503 h 5102540"/>
              <a:gd name="connsiteX242" fmla="*/ 490801 w 12191996"/>
              <a:gd name="connsiteY242" fmla="*/ 4935853 h 5102540"/>
              <a:gd name="connsiteX243" fmla="*/ 438413 w 12191996"/>
              <a:gd name="connsiteY243" fmla="*/ 4946965 h 5102540"/>
              <a:gd name="connsiteX244" fmla="*/ 392376 w 12191996"/>
              <a:gd name="connsiteY244" fmla="*/ 4962840 h 5102540"/>
              <a:gd name="connsiteX245" fmla="*/ 351101 w 12191996"/>
              <a:gd name="connsiteY245" fmla="*/ 4978715 h 5102540"/>
              <a:gd name="connsiteX246" fmla="*/ 314588 w 12191996"/>
              <a:gd name="connsiteY246" fmla="*/ 4994590 h 5102540"/>
              <a:gd name="connsiteX247" fmla="*/ 276488 w 12191996"/>
              <a:gd name="connsiteY247" fmla="*/ 5013640 h 5102540"/>
              <a:gd name="connsiteX248" fmla="*/ 238388 w 12191996"/>
              <a:gd name="connsiteY248" fmla="*/ 5032690 h 5102540"/>
              <a:gd name="connsiteX249" fmla="*/ 201876 w 12191996"/>
              <a:gd name="connsiteY249" fmla="*/ 5051740 h 5102540"/>
              <a:gd name="connsiteX250" fmla="*/ 160601 w 12191996"/>
              <a:gd name="connsiteY250" fmla="*/ 5067615 h 5102540"/>
              <a:gd name="connsiteX251" fmla="*/ 114563 w 12191996"/>
              <a:gd name="connsiteY251" fmla="*/ 5081903 h 5102540"/>
              <a:gd name="connsiteX252" fmla="*/ 62176 w 12191996"/>
              <a:gd name="connsiteY252" fmla="*/ 5093015 h 5102540"/>
              <a:gd name="connsiteX253" fmla="*/ 1851 w 12191996"/>
              <a:gd name="connsiteY253" fmla="*/ 5100953 h 5102540"/>
              <a:gd name="connsiteX254" fmla="*/ 0 w 12191996"/>
              <a:gd name="connsiteY254" fmla="*/ 5100996 h 5102540"/>
              <a:gd name="connsiteX255" fmla="*/ 0 w 12191996"/>
              <a:gd name="connsiteY255" fmla="*/ 0 h 510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2191996" h="5102540">
                <a:moveTo>
                  <a:pt x="0" y="0"/>
                </a:moveTo>
                <a:lnTo>
                  <a:pt x="12191996" y="0"/>
                </a:lnTo>
                <a:lnTo>
                  <a:pt x="12191996" y="5100996"/>
                </a:lnTo>
                <a:lnTo>
                  <a:pt x="12190145" y="5100953"/>
                </a:lnTo>
                <a:lnTo>
                  <a:pt x="12129819" y="5093016"/>
                </a:lnTo>
                <a:lnTo>
                  <a:pt x="12077431" y="5081903"/>
                </a:lnTo>
                <a:lnTo>
                  <a:pt x="12031395" y="5067615"/>
                </a:lnTo>
                <a:lnTo>
                  <a:pt x="11990119" y="5051740"/>
                </a:lnTo>
                <a:lnTo>
                  <a:pt x="11953607" y="5032690"/>
                </a:lnTo>
                <a:lnTo>
                  <a:pt x="11915507" y="5013640"/>
                </a:lnTo>
                <a:lnTo>
                  <a:pt x="11877407" y="4994590"/>
                </a:lnTo>
                <a:lnTo>
                  <a:pt x="11840895" y="4978715"/>
                </a:lnTo>
                <a:lnTo>
                  <a:pt x="11799619" y="4962840"/>
                </a:lnTo>
                <a:lnTo>
                  <a:pt x="11753581" y="4946965"/>
                </a:lnTo>
                <a:lnTo>
                  <a:pt x="11701195" y="4935853"/>
                </a:lnTo>
                <a:lnTo>
                  <a:pt x="11640869" y="4929503"/>
                </a:lnTo>
                <a:lnTo>
                  <a:pt x="11572607" y="4926328"/>
                </a:lnTo>
                <a:lnTo>
                  <a:pt x="11504345" y="4929503"/>
                </a:lnTo>
                <a:lnTo>
                  <a:pt x="11444019" y="4935853"/>
                </a:lnTo>
                <a:lnTo>
                  <a:pt x="11391631" y="4946965"/>
                </a:lnTo>
                <a:lnTo>
                  <a:pt x="11345595" y="4962840"/>
                </a:lnTo>
                <a:lnTo>
                  <a:pt x="11304319" y="4978715"/>
                </a:lnTo>
                <a:lnTo>
                  <a:pt x="11267807" y="4994590"/>
                </a:lnTo>
                <a:lnTo>
                  <a:pt x="11229707" y="5013640"/>
                </a:lnTo>
                <a:lnTo>
                  <a:pt x="11191607" y="5032690"/>
                </a:lnTo>
                <a:lnTo>
                  <a:pt x="11155095" y="5051740"/>
                </a:lnTo>
                <a:lnTo>
                  <a:pt x="11113819" y="5067615"/>
                </a:lnTo>
                <a:lnTo>
                  <a:pt x="11067781" y="5081903"/>
                </a:lnTo>
                <a:lnTo>
                  <a:pt x="11015395" y="5093015"/>
                </a:lnTo>
                <a:lnTo>
                  <a:pt x="10955069" y="5100953"/>
                </a:lnTo>
                <a:lnTo>
                  <a:pt x="10886807" y="5102540"/>
                </a:lnTo>
                <a:lnTo>
                  <a:pt x="10818545" y="5100953"/>
                </a:lnTo>
                <a:lnTo>
                  <a:pt x="10758219" y="5093015"/>
                </a:lnTo>
                <a:lnTo>
                  <a:pt x="10705831" y="5081903"/>
                </a:lnTo>
                <a:lnTo>
                  <a:pt x="10659795" y="5067615"/>
                </a:lnTo>
                <a:lnTo>
                  <a:pt x="10618519" y="5051740"/>
                </a:lnTo>
                <a:lnTo>
                  <a:pt x="10582007" y="5032690"/>
                </a:lnTo>
                <a:lnTo>
                  <a:pt x="10543907" y="5013640"/>
                </a:lnTo>
                <a:lnTo>
                  <a:pt x="10505807" y="4994590"/>
                </a:lnTo>
                <a:lnTo>
                  <a:pt x="10469295" y="4978715"/>
                </a:lnTo>
                <a:lnTo>
                  <a:pt x="10428019" y="4962840"/>
                </a:lnTo>
                <a:lnTo>
                  <a:pt x="10381981" y="4946965"/>
                </a:lnTo>
                <a:lnTo>
                  <a:pt x="10329595" y="4935853"/>
                </a:lnTo>
                <a:lnTo>
                  <a:pt x="10269269" y="4929503"/>
                </a:lnTo>
                <a:lnTo>
                  <a:pt x="10201007" y="4926328"/>
                </a:lnTo>
                <a:lnTo>
                  <a:pt x="10132745" y="4929503"/>
                </a:lnTo>
                <a:lnTo>
                  <a:pt x="10072419" y="4935853"/>
                </a:lnTo>
                <a:lnTo>
                  <a:pt x="10020031" y="4946965"/>
                </a:lnTo>
                <a:lnTo>
                  <a:pt x="9973995" y="4962840"/>
                </a:lnTo>
                <a:lnTo>
                  <a:pt x="9932719" y="4978715"/>
                </a:lnTo>
                <a:lnTo>
                  <a:pt x="9896207" y="4994590"/>
                </a:lnTo>
                <a:lnTo>
                  <a:pt x="9820007" y="5032690"/>
                </a:lnTo>
                <a:lnTo>
                  <a:pt x="9783495" y="5051740"/>
                </a:lnTo>
                <a:lnTo>
                  <a:pt x="9742219" y="5067615"/>
                </a:lnTo>
                <a:lnTo>
                  <a:pt x="9696181" y="5081903"/>
                </a:lnTo>
                <a:lnTo>
                  <a:pt x="9643795" y="5093015"/>
                </a:lnTo>
                <a:lnTo>
                  <a:pt x="9583469" y="5100953"/>
                </a:lnTo>
                <a:lnTo>
                  <a:pt x="9515207" y="5102540"/>
                </a:lnTo>
                <a:lnTo>
                  <a:pt x="9446945" y="5100953"/>
                </a:lnTo>
                <a:lnTo>
                  <a:pt x="9386619" y="5093015"/>
                </a:lnTo>
                <a:lnTo>
                  <a:pt x="9334231" y="5081903"/>
                </a:lnTo>
                <a:lnTo>
                  <a:pt x="9288195" y="5067615"/>
                </a:lnTo>
                <a:lnTo>
                  <a:pt x="9246919" y="5051740"/>
                </a:lnTo>
                <a:lnTo>
                  <a:pt x="9210407" y="5032690"/>
                </a:lnTo>
                <a:lnTo>
                  <a:pt x="9172307" y="5013640"/>
                </a:lnTo>
                <a:lnTo>
                  <a:pt x="9134207" y="4994590"/>
                </a:lnTo>
                <a:lnTo>
                  <a:pt x="9097695" y="4978715"/>
                </a:lnTo>
                <a:lnTo>
                  <a:pt x="9056419" y="4962840"/>
                </a:lnTo>
                <a:lnTo>
                  <a:pt x="9010381" y="4946965"/>
                </a:lnTo>
                <a:lnTo>
                  <a:pt x="8957995" y="4935853"/>
                </a:lnTo>
                <a:lnTo>
                  <a:pt x="8897669" y="4929503"/>
                </a:lnTo>
                <a:lnTo>
                  <a:pt x="8827819" y="4926328"/>
                </a:lnTo>
                <a:lnTo>
                  <a:pt x="8761145" y="4929503"/>
                </a:lnTo>
                <a:lnTo>
                  <a:pt x="8700819" y="4935853"/>
                </a:lnTo>
                <a:lnTo>
                  <a:pt x="8648431" y="4946965"/>
                </a:lnTo>
                <a:lnTo>
                  <a:pt x="8602395" y="4962840"/>
                </a:lnTo>
                <a:lnTo>
                  <a:pt x="8561119" y="4978715"/>
                </a:lnTo>
                <a:lnTo>
                  <a:pt x="8524607" y="4994590"/>
                </a:lnTo>
                <a:lnTo>
                  <a:pt x="8486507" y="5013640"/>
                </a:lnTo>
                <a:lnTo>
                  <a:pt x="8448407" y="5032690"/>
                </a:lnTo>
                <a:lnTo>
                  <a:pt x="8411895" y="5051740"/>
                </a:lnTo>
                <a:lnTo>
                  <a:pt x="8370620" y="5067615"/>
                </a:lnTo>
                <a:lnTo>
                  <a:pt x="8324582" y="5081903"/>
                </a:lnTo>
                <a:lnTo>
                  <a:pt x="8272195" y="5093015"/>
                </a:lnTo>
                <a:lnTo>
                  <a:pt x="8211870" y="5100953"/>
                </a:lnTo>
                <a:lnTo>
                  <a:pt x="8143607" y="5102540"/>
                </a:lnTo>
                <a:lnTo>
                  <a:pt x="8075345" y="5100953"/>
                </a:lnTo>
                <a:lnTo>
                  <a:pt x="8015020" y="5093015"/>
                </a:lnTo>
                <a:lnTo>
                  <a:pt x="7962632" y="5081903"/>
                </a:lnTo>
                <a:lnTo>
                  <a:pt x="7916595" y="5067615"/>
                </a:lnTo>
                <a:lnTo>
                  <a:pt x="7875320" y="5051740"/>
                </a:lnTo>
                <a:lnTo>
                  <a:pt x="7838807" y="5032690"/>
                </a:lnTo>
                <a:lnTo>
                  <a:pt x="7800707" y="5013640"/>
                </a:lnTo>
                <a:lnTo>
                  <a:pt x="7762607" y="4994590"/>
                </a:lnTo>
                <a:lnTo>
                  <a:pt x="7726095" y="4978715"/>
                </a:lnTo>
                <a:lnTo>
                  <a:pt x="7684820" y="4962840"/>
                </a:lnTo>
                <a:lnTo>
                  <a:pt x="7638782" y="4946965"/>
                </a:lnTo>
                <a:lnTo>
                  <a:pt x="7586395" y="4935853"/>
                </a:lnTo>
                <a:lnTo>
                  <a:pt x="7526070" y="4929503"/>
                </a:lnTo>
                <a:lnTo>
                  <a:pt x="7457807" y="4926328"/>
                </a:lnTo>
                <a:lnTo>
                  <a:pt x="7389545" y="4929503"/>
                </a:lnTo>
                <a:lnTo>
                  <a:pt x="7329220" y="4935853"/>
                </a:lnTo>
                <a:lnTo>
                  <a:pt x="7276832" y="4946965"/>
                </a:lnTo>
                <a:lnTo>
                  <a:pt x="7230795" y="4962840"/>
                </a:lnTo>
                <a:lnTo>
                  <a:pt x="7189520" y="4978715"/>
                </a:lnTo>
                <a:lnTo>
                  <a:pt x="7153007" y="4994590"/>
                </a:lnTo>
                <a:lnTo>
                  <a:pt x="7114907" y="5013640"/>
                </a:lnTo>
                <a:lnTo>
                  <a:pt x="7076807" y="5032690"/>
                </a:lnTo>
                <a:lnTo>
                  <a:pt x="7040295" y="5051740"/>
                </a:lnTo>
                <a:lnTo>
                  <a:pt x="6999020" y="5067615"/>
                </a:lnTo>
                <a:lnTo>
                  <a:pt x="6952982" y="5081903"/>
                </a:lnTo>
                <a:lnTo>
                  <a:pt x="6900595" y="5093015"/>
                </a:lnTo>
                <a:lnTo>
                  <a:pt x="6840270" y="5100953"/>
                </a:lnTo>
                <a:lnTo>
                  <a:pt x="6781798" y="5102313"/>
                </a:lnTo>
                <a:lnTo>
                  <a:pt x="6723326" y="5100953"/>
                </a:lnTo>
                <a:lnTo>
                  <a:pt x="6663001" y="5093015"/>
                </a:lnTo>
                <a:lnTo>
                  <a:pt x="6610613" y="5081903"/>
                </a:lnTo>
                <a:lnTo>
                  <a:pt x="6564576" y="5067615"/>
                </a:lnTo>
                <a:lnTo>
                  <a:pt x="6523301" y="5051740"/>
                </a:lnTo>
                <a:lnTo>
                  <a:pt x="6486788" y="5032690"/>
                </a:lnTo>
                <a:lnTo>
                  <a:pt x="6448688" y="5013640"/>
                </a:lnTo>
                <a:lnTo>
                  <a:pt x="6410588" y="4994590"/>
                </a:lnTo>
                <a:lnTo>
                  <a:pt x="6374076" y="4978715"/>
                </a:lnTo>
                <a:lnTo>
                  <a:pt x="6332801" y="4962840"/>
                </a:lnTo>
                <a:lnTo>
                  <a:pt x="6286763" y="4946965"/>
                </a:lnTo>
                <a:lnTo>
                  <a:pt x="6234376" y="4935853"/>
                </a:lnTo>
                <a:lnTo>
                  <a:pt x="6174051" y="4929503"/>
                </a:lnTo>
                <a:lnTo>
                  <a:pt x="6105788" y="4926328"/>
                </a:lnTo>
                <a:lnTo>
                  <a:pt x="6095998" y="4926783"/>
                </a:lnTo>
                <a:lnTo>
                  <a:pt x="6086208" y="4926328"/>
                </a:lnTo>
                <a:lnTo>
                  <a:pt x="6017946" y="4929503"/>
                </a:lnTo>
                <a:lnTo>
                  <a:pt x="5957620" y="4935853"/>
                </a:lnTo>
                <a:lnTo>
                  <a:pt x="5905233" y="4946965"/>
                </a:lnTo>
                <a:lnTo>
                  <a:pt x="5859195" y="4962840"/>
                </a:lnTo>
                <a:lnTo>
                  <a:pt x="5817920" y="4978715"/>
                </a:lnTo>
                <a:lnTo>
                  <a:pt x="5781407" y="4994590"/>
                </a:lnTo>
                <a:lnTo>
                  <a:pt x="5743307" y="5013640"/>
                </a:lnTo>
                <a:lnTo>
                  <a:pt x="5705208" y="5032690"/>
                </a:lnTo>
                <a:lnTo>
                  <a:pt x="5668695" y="5051740"/>
                </a:lnTo>
                <a:lnTo>
                  <a:pt x="5627420" y="5067615"/>
                </a:lnTo>
                <a:lnTo>
                  <a:pt x="5581382" y="5081903"/>
                </a:lnTo>
                <a:lnTo>
                  <a:pt x="5528995" y="5093015"/>
                </a:lnTo>
                <a:lnTo>
                  <a:pt x="5468670" y="5100953"/>
                </a:lnTo>
                <a:lnTo>
                  <a:pt x="5410198" y="5102313"/>
                </a:lnTo>
                <a:lnTo>
                  <a:pt x="5351726" y="5100953"/>
                </a:lnTo>
                <a:lnTo>
                  <a:pt x="5291400" y="5093015"/>
                </a:lnTo>
                <a:lnTo>
                  <a:pt x="5239013" y="5081903"/>
                </a:lnTo>
                <a:lnTo>
                  <a:pt x="5192976" y="5067615"/>
                </a:lnTo>
                <a:lnTo>
                  <a:pt x="5151700" y="5051740"/>
                </a:lnTo>
                <a:lnTo>
                  <a:pt x="5115188" y="5032690"/>
                </a:lnTo>
                <a:lnTo>
                  <a:pt x="5077089" y="5013640"/>
                </a:lnTo>
                <a:lnTo>
                  <a:pt x="5038988" y="4994590"/>
                </a:lnTo>
                <a:lnTo>
                  <a:pt x="5002476" y="4978715"/>
                </a:lnTo>
                <a:lnTo>
                  <a:pt x="4961200" y="4962840"/>
                </a:lnTo>
                <a:lnTo>
                  <a:pt x="4915164" y="4946965"/>
                </a:lnTo>
                <a:lnTo>
                  <a:pt x="4862776" y="4935853"/>
                </a:lnTo>
                <a:lnTo>
                  <a:pt x="4802452" y="4929503"/>
                </a:lnTo>
                <a:lnTo>
                  <a:pt x="4734188" y="4926328"/>
                </a:lnTo>
                <a:lnTo>
                  <a:pt x="4665927" y="4929503"/>
                </a:lnTo>
                <a:lnTo>
                  <a:pt x="4605601" y="4935853"/>
                </a:lnTo>
                <a:lnTo>
                  <a:pt x="4553214" y="4946965"/>
                </a:lnTo>
                <a:lnTo>
                  <a:pt x="4507176" y="4962840"/>
                </a:lnTo>
                <a:lnTo>
                  <a:pt x="4465901" y="4978715"/>
                </a:lnTo>
                <a:lnTo>
                  <a:pt x="4429388" y="4994590"/>
                </a:lnTo>
                <a:lnTo>
                  <a:pt x="4353188" y="5032690"/>
                </a:lnTo>
                <a:lnTo>
                  <a:pt x="4316676" y="5051740"/>
                </a:lnTo>
                <a:lnTo>
                  <a:pt x="4275401" y="5067615"/>
                </a:lnTo>
                <a:lnTo>
                  <a:pt x="4229363" y="5081903"/>
                </a:lnTo>
                <a:lnTo>
                  <a:pt x="4176976" y="5093015"/>
                </a:lnTo>
                <a:lnTo>
                  <a:pt x="4116651" y="5100953"/>
                </a:lnTo>
                <a:lnTo>
                  <a:pt x="4048388" y="5102540"/>
                </a:lnTo>
                <a:lnTo>
                  <a:pt x="3980126" y="5100953"/>
                </a:lnTo>
                <a:lnTo>
                  <a:pt x="3919801" y="5093015"/>
                </a:lnTo>
                <a:lnTo>
                  <a:pt x="3867413" y="5081903"/>
                </a:lnTo>
                <a:lnTo>
                  <a:pt x="3821376" y="5067615"/>
                </a:lnTo>
                <a:lnTo>
                  <a:pt x="3780101" y="5051740"/>
                </a:lnTo>
                <a:lnTo>
                  <a:pt x="3743588" y="5032690"/>
                </a:lnTo>
                <a:lnTo>
                  <a:pt x="3705488" y="5013640"/>
                </a:lnTo>
                <a:lnTo>
                  <a:pt x="3667388" y="4994590"/>
                </a:lnTo>
                <a:lnTo>
                  <a:pt x="3630876" y="4978715"/>
                </a:lnTo>
                <a:lnTo>
                  <a:pt x="3589601" y="4962840"/>
                </a:lnTo>
                <a:lnTo>
                  <a:pt x="3543563" y="4946965"/>
                </a:lnTo>
                <a:lnTo>
                  <a:pt x="3491176" y="4935853"/>
                </a:lnTo>
                <a:lnTo>
                  <a:pt x="3430851" y="4929503"/>
                </a:lnTo>
                <a:lnTo>
                  <a:pt x="3361001" y="4926328"/>
                </a:lnTo>
                <a:lnTo>
                  <a:pt x="3294326" y="4929503"/>
                </a:lnTo>
                <a:lnTo>
                  <a:pt x="3234001" y="4935853"/>
                </a:lnTo>
                <a:lnTo>
                  <a:pt x="3181613" y="4946965"/>
                </a:lnTo>
                <a:lnTo>
                  <a:pt x="3135576" y="4962840"/>
                </a:lnTo>
                <a:lnTo>
                  <a:pt x="3094301" y="4978715"/>
                </a:lnTo>
                <a:lnTo>
                  <a:pt x="3057788" y="4994590"/>
                </a:lnTo>
                <a:lnTo>
                  <a:pt x="3019688" y="5013640"/>
                </a:lnTo>
                <a:lnTo>
                  <a:pt x="2981588" y="5032690"/>
                </a:lnTo>
                <a:lnTo>
                  <a:pt x="2945076" y="5051740"/>
                </a:lnTo>
                <a:lnTo>
                  <a:pt x="2903801" y="5067615"/>
                </a:lnTo>
                <a:lnTo>
                  <a:pt x="2857763" y="5081903"/>
                </a:lnTo>
                <a:lnTo>
                  <a:pt x="2805376" y="5093015"/>
                </a:lnTo>
                <a:lnTo>
                  <a:pt x="2745051" y="5100953"/>
                </a:lnTo>
                <a:lnTo>
                  <a:pt x="2676788" y="5102540"/>
                </a:lnTo>
                <a:lnTo>
                  <a:pt x="2608526" y="5100953"/>
                </a:lnTo>
                <a:lnTo>
                  <a:pt x="2548201" y="5093015"/>
                </a:lnTo>
                <a:lnTo>
                  <a:pt x="2495813" y="5081903"/>
                </a:lnTo>
                <a:lnTo>
                  <a:pt x="2449776" y="5067615"/>
                </a:lnTo>
                <a:lnTo>
                  <a:pt x="2408501" y="5051740"/>
                </a:lnTo>
                <a:lnTo>
                  <a:pt x="2371988" y="5032690"/>
                </a:lnTo>
                <a:lnTo>
                  <a:pt x="2333888" y="5013640"/>
                </a:lnTo>
                <a:lnTo>
                  <a:pt x="2295788" y="4994590"/>
                </a:lnTo>
                <a:lnTo>
                  <a:pt x="2259276" y="4978715"/>
                </a:lnTo>
                <a:lnTo>
                  <a:pt x="2218001" y="4962840"/>
                </a:lnTo>
                <a:lnTo>
                  <a:pt x="2171963" y="4946965"/>
                </a:lnTo>
                <a:lnTo>
                  <a:pt x="2119576" y="4935853"/>
                </a:lnTo>
                <a:lnTo>
                  <a:pt x="2059251" y="4929503"/>
                </a:lnTo>
                <a:lnTo>
                  <a:pt x="1990988" y="4926328"/>
                </a:lnTo>
                <a:lnTo>
                  <a:pt x="1922726" y="4929503"/>
                </a:lnTo>
                <a:lnTo>
                  <a:pt x="1862401" y="4935853"/>
                </a:lnTo>
                <a:lnTo>
                  <a:pt x="1810013" y="4946965"/>
                </a:lnTo>
                <a:lnTo>
                  <a:pt x="1763976" y="4962840"/>
                </a:lnTo>
                <a:lnTo>
                  <a:pt x="1722701" y="4978715"/>
                </a:lnTo>
                <a:lnTo>
                  <a:pt x="1686188" y="4994590"/>
                </a:lnTo>
                <a:lnTo>
                  <a:pt x="1648088" y="5013640"/>
                </a:lnTo>
                <a:lnTo>
                  <a:pt x="1609988" y="5032690"/>
                </a:lnTo>
                <a:lnTo>
                  <a:pt x="1573476" y="5051740"/>
                </a:lnTo>
                <a:lnTo>
                  <a:pt x="1532201" y="5067615"/>
                </a:lnTo>
                <a:lnTo>
                  <a:pt x="1486163" y="5081903"/>
                </a:lnTo>
                <a:lnTo>
                  <a:pt x="1433776" y="5093015"/>
                </a:lnTo>
                <a:lnTo>
                  <a:pt x="1373451" y="5100953"/>
                </a:lnTo>
                <a:lnTo>
                  <a:pt x="1305188" y="5102540"/>
                </a:lnTo>
                <a:lnTo>
                  <a:pt x="1236926" y="5100953"/>
                </a:lnTo>
                <a:lnTo>
                  <a:pt x="1176601" y="5093015"/>
                </a:lnTo>
                <a:lnTo>
                  <a:pt x="1124213" y="5081903"/>
                </a:lnTo>
                <a:lnTo>
                  <a:pt x="1078176" y="5067615"/>
                </a:lnTo>
                <a:lnTo>
                  <a:pt x="1036901" y="5051740"/>
                </a:lnTo>
                <a:lnTo>
                  <a:pt x="1000388" y="5032690"/>
                </a:lnTo>
                <a:lnTo>
                  <a:pt x="962288" y="5013640"/>
                </a:lnTo>
                <a:lnTo>
                  <a:pt x="924188" y="4994590"/>
                </a:lnTo>
                <a:lnTo>
                  <a:pt x="887676" y="4978715"/>
                </a:lnTo>
                <a:lnTo>
                  <a:pt x="846401" y="4962840"/>
                </a:lnTo>
                <a:lnTo>
                  <a:pt x="800363" y="4946965"/>
                </a:lnTo>
                <a:lnTo>
                  <a:pt x="747976" y="4935853"/>
                </a:lnTo>
                <a:lnTo>
                  <a:pt x="687651" y="4929503"/>
                </a:lnTo>
                <a:lnTo>
                  <a:pt x="619388" y="4926328"/>
                </a:lnTo>
                <a:lnTo>
                  <a:pt x="551126" y="4929503"/>
                </a:lnTo>
                <a:lnTo>
                  <a:pt x="490801" y="4935853"/>
                </a:lnTo>
                <a:lnTo>
                  <a:pt x="438413" y="4946965"/>
                </a:lnTo>
                <a:lnTo>
                  <a:pt x="392376" y="4962840"/>
                </a:lnTo>
                <a:lnTo>
                  <a:pt x="351101" y="4978715"/>
                </a:lnTo>
                <a:lnTo>
                  <a:pt x="314588" y="4994590"/>
                </a:lnTo>
                <a:lnTo>
                  <a:pt x="276488" y="5013640"/>
                </a:lnTo>
                <a:lnTo>
                  <a:pt x="238388" y="5032690"/>
                </a:lnTo>
                <a:lnTo>
                  <a:pt x="201876" y="5051740"/>
                </a:lnTo>
                <a:lnTo>
                  <a:pt x="160601" y="5067615"/>
                </a:lnTo>
                <a:lnTo>
                  <a:pt x="114563" y="5081903"/>
                </a:lnTo>
                <a:lnTo>
                  <a:pt x="62176" y="5093015"/>
                </a:lnTo>
                <a:lnTo>
                  <a:pt x="1851" y="5100953"/>
                </a:lnTo>
                <a:lnTo>
                  <a:pt x="0" y="510099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17F915A6-B04C-33DD-B9C6-8123FBB36F8B}"/>
              </a:ext>
            </a:extLst>
          </p:cNvPr>
          <p:cNvSpPr>
            <a:spLocks noGrp="1"/>
          </p:cNvSpPr>
          <p:nvPr>
            <p:ph type="title"/>
          </p:nvPr>
        </p:nvSpPr>
        <p:spPr>
          <a:xfrm>
            <a:off x="1766869" y="0"/>
            <a:ext cx="9031484" cy="5102540"/>
          </a:xfrm>
        </p:spPr>
        <p:txBody>
          <a:bodyPr vert="horz" lIns="91440" tIns="45720" rIns="91440" bIns="45720" rtlCol="0" anchor="ctr">
            <a:normAutofit/>
          </a:bodyPr>
          <a:lstStyle/>
          <a:p>
            <a:pPr algn="ctr"/>
            <a:r>
              <a:rPr lang="en-US" sz="3600" b="1" i="1" kern="1200" dirty="0">
                <a:solidFill>
                  <a:schemeClr val="tx1"/>
                </a:solidFill>
                <a:latin typeface="+mj-lt"/>
                <a:ea typeface="+mj-ea"/>
                <a:cs typeface="+mj-cs"/>
              </a:rPr>
              <a:t>Solving the problem</a:t>
            </a:r>
            <a:br>
              <a:rPr lang="en-US" sz="2200" b="1" i="1" kern="1200" dirty="0">
                <a:solidFill>
                  <a:schemeClr val="tx1"/>
                </a:solidFill>
                <a:latin typeface="+mj-lt"/>
                <a:ea typeface="+mj-ea"/>
                <a:cs typeface="+mj-cs"/>
              </a:rPr>
            </a:br>
            <a:br>
              <a:rPr lang="en-US" sz="2200" b="1" i="1" kern="1200" dirty="0">
                <a:solidFill>
                  <a:schemeClr val="tx1"/>
                </a:solidFill>
                <a:latin typeface="+mj-lt"/>
                <a:ea typeface="+mj-ea"/>
                <a:cs typeface="+mj-cs"/>
              </a:rPr>
            </a:br>
            <a:r>
              <a:rPr lang="en-US" sz="2200" b="1" i="0" kern="1200" dirty="0">
                <a:solidFill>
                  <a:schemeClr val="tx1"/>
                </a:solidFill>
                <a:effectLst/>
                <a:latin typeface="+mj-lt"/>
                <a:ea typeface="+mj-ea"/>
                <a:cs typeface="+mj-cs"/>
              </a:rPr>
              <a:t>Beyond collecting and representing data in easy formats, there is a possibility to use machine learning models on such high-resolution data to predict water quality. There are no real-time sensors available for certain crucial parameters estimating the organic content in the water, such as biochemical oxygen demand (BOD), and it can take up to five days to get results for these in a laboratory. These parameters can potentially be predicted in real-time from others whose values are available instantaneously. Once fully developed and validated, such machine learning models could predict values for intermediary values in time and space. Furthermore, adding other layers of data, such as the rainfall pattern, local temperatures, industries situated nearby and agricultural land details, could enrich the statistical analysis of the dataset.</a:t>
            </a:r>
            <a:br>
              <a:rPr lang="en-US" sz="2200" b="1" i="0" kern="1200" dirty="0">
                <a:solidFill>
                  <a:schemeClr val="tx1"/>
                </a:solidFill>
                <a:effectLst/>
                <a:latin typeface="+mj-lt"/>
                <a:ea typeface="+mj-ea"/>
                <a:cs typeface="+mj-cs"/>
              </a:rPr>
            </a:br>
            <a:br>
              <a:rPr lang="en-US" sz="2200" b="1" i="0" kern="1200" dirty="0">
                <a:solidFill>
                  <a:schemeClr val="tx1"/>
                </a:solidFill>
                <a:effectLst/>
                <a:latin typeface="+mj-lt"/>
                <a:ea typeface="+mj-ea"/>
                <a:cs typeface="+mj-cs"/>
              </a:rPr>
            </a:br>
            <a:endParaRPr lang="en-US" sz="2200" b="1" kern="1200" dirty="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98C1887B-FB03-4296-8352-8CFA0080F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4926330"/>
            <a:ext cx="12191996" cy="320591"/>
          </a:xfrm>
          <a:custGeom>
            <a:avLst/>
            <a:gdLst>
              <a:gd name="connsiteX0" fmla="*/ 619389 w 12191996"/>
              <a:gd name="connsiteY0" fmla="*/ 0 h 320591"/>
              <a:gd name="connsiteX1" fmla="*/ 687652 w 12191996"/>
              <a:gd name="connsiteY1" fmla="*/ 3175 h 320591"/>
              <a:gd name="connsiteX2" fmla="*/ 747977 w 12191996"/>
              <a:gd name="connsiteY2" fmla="*/ 9525 h 320591"/>
              <a:gd name="connsiteX3" fmla="*/ 800364 w 12191996"/>
              <a:gd name="connsiteY3" fmla="*/ 20637 h 320591"/>
              <a:gd name="connsiteX4" fmla="*/ 846402 w 12191996"/>
              <a:gd name="connsiteY4" fmla="*/ 36512 h 320591"/>
              <a:gd name="connsiteX5" fmla="*/ 887677 w 12191996"/>
              <a:gd name="connsiteY5" fmla="*/ 52387 h 320591"/>
              <a:gd name="connsiteX6" fmla="*/ 924189 w 12191996"/>
              <a:gd name="connsiteY6" fmla="*/ 68262 h 320591"/>
              <a:gd name="connsiteX7" fmla="*/ 962289 w 12191996"/>
              <a:gd name="connsiteY7" fmla="*/ 87312 h 320591"/>
              <a:gd name="connsiteX8" fmla="*/ 1000389 w 12191996"/>
              <a:gd name="connsiteY8" fmla="*/ 106362 h 320591"/>
              <a:gd name="connsiteX9" fmla="*/ 1036902 w 12191996"/>
              <a:gd name="connsiteY9" fmla="*/ 125412 h 320591"/>
              <a:gd name="connsiteX10" fmla="*/ 1078177 w 12191996"/>
              <a:gd name="connsiteY10" fmla="*/ 141287 h 320591"/>
              <a:gd name="connsiteX11" fmla="*/ 1124214 w 12191996"/>
              <a:gd name="connsiteY11" fmla="*/ 155575 h 320591"/>
              <a:gd name="connsiteX12" fmla="*/ 1176602 w 12191996"/>
              <a:gd name="connsiteY12" fmla="*/ 166687 h 320591"/>
              <a:gd name="connsiteX13" fmla="*/ 1236927 w 12191996"/>
              <a:gd name="connsiteY13" fmla="*/ 174625 h 320591"/>
              <a:gd name="connsiteX14" fmla="*/ 1305189 w 12191996"/>
              <a:gd name="connsiteY14" fmla="*/ 176212 h 320591"/>
              <a:gd name="connsiteX15" fmla="*/ 1373452 w 12191996"/>
              <a:gd name="connsiteY15" fmla="*/ 174625 h 320591"/>
              <a:gd name="connsiteX16" fmla="*/ 1433777 w 12191996"/>
              <a:gd name="connsiteY16" fmla="*/ 166687 h 320591"/>
              <a:gd name="connsiteX17" fmla="*/ 1486164 w 12191996"/>
              <a:gd name="connsiteY17" fmla="*/ 155575 h 320591"/>
              <a:gd name="connsiteX18" fmla="*/ 1532202 w 12191996"/>
              <a:gd name="connsiteY18" fmla="*/ 141287 h 320591"/>
              <a:gd name="connsiteX19" fmla="*/ 1573477 w 12191996"/>
              <a:gd name="connsiteY19" fmla="*/ 125412 h 320591"/>
              <a:gd name="connsiteX20" fmla="*/ 1609989 w 12191996"/>
              <a:gd name="connsiteY20" fmla="*/ 106362 h 320591"/>
              <a:gd name="connsiteX21" fmla="*/ 1648089 w 12191996"/>
              <a:gd name="connsiteY21" fmla="*/ 87312 h 320591"/>
              <a:gd name="connsiteX22" fmla="*/ 1686189 w 12191996"/>
              <a:gd name="connsiteY22" fmla="*/ 68262 h 320591"/>
              <a:gd name="connsiteX23" fmla="*/ 1722702 w 12191996"/>
              <a:gd name="connsiteY23" fmla="*/ 52387 h 320591"/>
              <a:gd name="connsiteX24" fmla="*/ 1763977 w 12191996"/>
              <a:gd name="connsiteY24" fmla="*/ 36512 h 320591"/>
              <a:gd name="connsiteX25" fmla="*/ 1810014 w 12191996"/>
              <a:gd name="connsiteY25" fmla="*/ 20637 h 320591"/>
              <a:gd name="connsiteX26" fmla="*/ 1862402 w 12191996"/>
              <a:gd name="connsiteY26" fmla="*/ 9525 h 320591"/>
              <a:gd name="connsiteX27" fmla="*/ 1922727 w 12191996"/>
              <a:gd name="connsiteY27" fmla="*/ 3175 h 320591"/>
              <a:gd name="connsiteX28" fmla="*/ 1990989 w 12191996"/>
              <a:gd name="connsiteY28" fmla="*/ 0 h 320591"/>
              <a:gd name="connsiteX29" fmla="*/ 2059252 w 12191996"/>
              <a:gd name="connsiteY29" fmla="*/ 3175 h 320591"/>
              <a:gd name="connsiteX30" fmla="*/ 2119577 w 12191996"/>
              <a:gd name="connsiteY30" fmla="*/ 9525 h 320591"/>
              <a:gd name="connsiteX31" fmla="*/ 2171964 w 12191996"/>
              <a:gd name="connsiteY31" fmla="*/ 20637 h 320591"/>
              <a:gd name="connsiteX32" fmla="*/ 2218002 w 12191996"/>
              <a:gd name="connsiteY32" fmla="*/ 36512 h 320591"/>
              <a:gd name="connsiteX33" fmla="*/ 2259277 w 12191996"/>
              <a:gd name="connsiteY33" fmla="*/ 52387 h 320591"/>
              <a:gd name="connsiteX34" fmla="*/ 2295789 w 12191996"/>
              <a:gd name="connsiteY34" fmla="*/ 68262 h 320591"/>
              <a:gd name="connsiteX35" fmla="*/ 2333889 w 12191996"/>
              <a:gd name="connsiteY35" fmla="*/ 87312 h 320591"/>
              <a:gd name="connsiteX36" fmla="*/ 2371989 w 12191996"/>
              <a:gd name="connsiteY36" fmla="*/ 106362 h 320591"/>
              <a:gd name="connsiteX37" fmla="*/ 2408502 w 12191996"/>
              <a:gd name="connsiteY37" fmla="*/ 125412 h 320591"/>
              <a:gd name="connsiteX38" fmla="*/ 2449777 w 12191996"/>
              <a:gd name="connsiteY38" fmla="*/ 141287 h 320591"/>
              <a:gd name="connsiteX39" fmla="*/ 2495814 w 12191996"/>
              <a:gd name="connsiteY39" fmla="*/ 155575 h 320591"/>
              <a:gd name="connsiteX40" fmla="*/ 2548202 w 12191996"/>
              <a:gd name="connsiteY40" fmla="*/ 166687 h 320591"/>
              <a:gd name="connsiteX41" fmla="*/ 2608527 w 12191996"/>
              <a:gd name="connsiteY41" fmla="*/ 174625 h 320591"/>
              <a:gd name="connsiteX42" fmla="*/ 2676789 w 12191996"/>
              <a:gd name="connsiteY42" fmla="*/ 176212 h 320591"/>
              <a:gd name="connsiteX43" fmla="*/ 2745052 w 12191996"/>
              <a:gd name="connsiteY43" fmla="*/ 174625 h 320591"/>
              <a:gd name="connsiteX44" fmla="*/ 2805377 w 12191996"/>
              <a:gd name="connsiteY44" fmla="*/ 166687 h 320591"/>
              <a:gd name="connsiteX45" fmla="*/ 2857764 w 12191996"/>
              <a:gd name="connsiteY45" fmla="*/ 155575 h 320591"/>
              <a:gd name="connsiteX46" fmla="*/ 2903802 w 12191996"/>
              <a:gd name="connsiteY46" fmla="*/ 141287 h 320591"/>
              <a:gd name="connsiteX47" fmla="*/ 2945077 w 12191996"/>
              <a:gd name="connsiteY47" fmla="*/ 125412 h 320591"/>
              <a:gd name="connsiteX48" fmla="*/ 2981589 w 12191996"/>
              <a:gd name="connsiteY48" fmla="*/ 106362 h 320591"/>
              <a:gd name="connsiteX49" fmla="*/ 3019689 w 12191996"/>
              <a:gd name="connsiteY49" fmla="*/ 87312 h 320591"/>
              <a:gd name="connsiteX50" fmla="*/ 3057789 w 12191996"/>
              <a:gd name="connsiteY50" fmla="*/ 68262 h 320591"/>
              <a:gd name="connsiteX51" fmla="*/ 3094302 w 12191996"/>
              <a:gd name="connsiteY51" fmla="*/ 52387 h 320591"/>
              <a:gd name="connsiteX52" fmla="*/ 3135577 w 12191996"/>
              <a:gd name="connsiteY52" fmla="*/ 36512 h 320591"/>
              <a:gd name="connsiteX53" fmla="*/ 3181614 w 12191996"/>
              <a:gd name="connsiteY53" fmla="*/ 20637 h 320591"/>
              <a:gd name="connsiteX54" fmla="*/ 3234002 w 12191996"/>
              <a:gd name="connsiteY54" fmla="*/ 9525 h 320591"/>
              <a:gd name="connsiteX55" fmla="*/ 3294327 w 12191996"/>
              <a:gd name="connsiteY55" fmla="*/ 3175 h 320591"/>
              <a:gd name="connsiteX56" fmla="*/ 3361002 w 12191996"/>
              <a:gd name="connsiteY56" fmla="*/ 0 h 320591"/>
              <a:gd name="connsiteX57" fmla="*/ 3430852 w 12191996"/>
              <a:gd name="connsiteY57" fmla="*/ 3175 h 320591"/>
              <a:gd name="connsiteX58" fmla="*/ 3491177 w 12191996"/>
              <a:gd name="connsiteY58" fmla="*/ 9525 h 320591"/>
              <a:gd name="connsiteX59" fmla="*/ 3543564 w 12191996"/>
              <a:gd name="connsiteY59" fmla="*/ 20637 h 320591"/>
              <a:gd name="connsiteX60" fmla="*/ 3589602 w 12191996"/>
              <a:gd name="connsiteY60" fmla="*/ 36512 h 320591"/>
              <a:gd name="connsiteX61" fmla="*/ 3630877 w 12191996"/>
              <a:gd name="connsiteY61" fmla="*/ 52387 h 320591"/>
              <a:gd name="connsiteX62" fmla="*/ 3667389 w 12191996"/>
              <a:gd name="connsiteY62" fmla="*/ 68262 h 320591"/>
              <a:gd name="connsiteX63" fmla="*/ 3705489 w 12191996"/>
              <a:gd name="connsiteY63" fmla="*/ 87312 h 320591"/>
              <a:gd name="connsiteX64" fmla="*/ 3743589 w 12191996"/>
              <a:gd name="connsiteY64" fmla="*/ 106362 h 320591"/>
              <a:gd name="connsiteX65" fmla="*/ 3780102 w 12191996"/>
              <a:gd name="connsiteY65" fmla="*/ 125412 h 320591"/>
              <a:gd name="connsiteX66" fmla="*/ 3821377 w 12191996"/>
              <a:gd name="connsiteY66" fmla="*/ 141287 h 320591"/>
              <a:gd name="connsiteX67" fmla="*/ 3867414 w 12191996"/>
              <a:gd name="connsiteY67" fmla="*/ 155575 h 320591"/>
              <a:gd name="connsiteX68" fmla="*/ 3919802 w 12191996"/>
              <a:gd name="connsiteY68" fmla="*/ 166687 h 320591"/>
              <a:gd name="connsiteX69" fmla="*/ 3980127 w 12191996"/>
              <a:gd name="connsiteY69" fmla="*/ 174625 h 320591"/>
              <a:gd name="connsiteX70" fmla="*/ 4048389 w 12191996"/>
              <a:gd name="connsiteY70" fmla="*/ 176212 h 320591"/>
              <a:gd name="connsiteX71" fmla="*/ 4116652 w 12191996"/>
              <a:gd name="connsiteY71" fmla="*/ 174625 h 320591"/>
              <a:gd name="connsiteX72" fmla="*/ 4176977 w 12191996"/>
              <a:gd name="connsiteY72" fmla="*/ 166687 h 320591"/>
              <a:gd name="connsiteX73" fmla="*/ 4229364 w 12191996"/>
              <a:gd name="connsiteY73" fmla="*/ 155575 h 320591"/>
              <a:gd name="connsiteX74" fmla="*/ 4275402 w 12191996"/>
              <a:gd name="connsiteY74" fmla="*/ 141287 h 320591"/>
              <a:gd name="connsiteX75" fmla="*/ 4316677 w 12191996"/>
              <a:gd name="connsiteY75" fmla="*/ 125412 h 320591"/>
              <a:gd name="connsiteX76" fmla="*/ 4353189 w 12191996"/>
              <a:gd name="connsiteY76" fmla="*/ 106362 h 320591"/>
              <a:gd name="connsiteX77" fmla="*/ 4429389 w 12191996"/>
              <a:gd name="connsiteY77" fmla="*/ 68262 h 320591"/>
              <a:gd name="connsiteX78" fmla="*/ 4465902 w 12191996"/>
              <a:gd name="connsiteY78" fmla="*/ 52387 h 320591"/>
              <a:gd name="connsiteX79" fmla="*/ 4507177 w 12191996"/>
              <a:gd name="connsiteY79" fmla="*/ 36512 h 320591"/>
              <a:gd name="connsiteX80" fmla="*/ 4553215 w 12191996"/>
              <a:gd name="connsiteY80" fmla="*/ 20637 h 320591"/>
              <a:gd name="connsiteX81" fmla="*/ 4605602 w 12191996"/>
              <a:gd name="connsiteY81" fmla="*/ 9525 h 320591"/>
              <a:gd name="connsiteX82" fmla="*/ 4665928 w 12191996"/>
              <a:gd name="connsiteY82" fmla="*/ 3175 h 320591"/>
              <a:gd name="connsiteX83" fmla="*/ 4734189 w 12191996"/>
              <a:gd name="connsiteY83" fmla="*/ 0 h 320591"/>
              <a:gd name="connsiteX84" fmla="*/ 4802453 w 12191996"/>
              <a:gd name="connsiteY84" fmla="*/ 3175 h 320591"/>
              <a:gd name="connsiteX85" fmla="*/ 4862777 w 12191996"/>
              <a:gd name="connsiteY85" fmla="*/ 9525 h 320591"/>
              <a:gd name="connsiteX86" fmla="*/ 4915165 w 12191996"/>
              <a:gd name="connsiteY86" fmla="*/ 20637 h 320591"/>
              <a:gd name="connsiteX87" fmla="*/ 4961201 w 12191996"/>
              <a:gd name="connsiteY87" fmla="*/ 36512 h 320591"/>
              <a:gd name="connsiteX88" fmla="*/ 5002477 w 12191996"/>
              <a:gd name="connsiteY88" fmla="*/ 52387 h 320591"/>
              <a:gd name="connsiteX89" fmla="*/ 5038989 w 12191996"/>
              <a:gd name="connsiteY89" fmla="*/ 68262 h 320591"/>
              <a:gd name="connsiteX90" fmla="*/ 5077090 w 12191996"/>
              <a:gd name="connsiteY90" fmla="*/ 87312 h 320591"/>
              <a:gd name="connsiteX91" fmla="*/ 5115189 w 12191996"/>
              <a:gd name="connsiteY91" fmla="*/ 106362 h 320591"/>
              <a:gd name="connsiteX92" fmla="*/ 5151701 w 12191996"/>
              <a:gd name="connsiteY92" fmla="*/ 125412 h 320591"/>
              <a:gd name="connsiteX93" fmla="*/ 5192977 w 12191996"/>
              <a:gd name="connsiteY93" fmla="*/ 141287 h 320591"/>
              <a:gd name="connsiteX94" fmla="*/ 5239014 w 12191996"/>
              <a:gd name="connsiteY94" fmla="*/ 155575 h 320591"/>
              <a:gd name="connsiteX95" fmla="*/ 5291401 w 12191996"/>
              <a:gd name="connsiteY95" fmla="*/ 166687 h 320591"/>
              <a:gd name="connsiteX96" fmla="*/ 5351727 w 12191996"/>
              <a:gd name="connsiteY96" fmla="*/ 174625 h 320591"/>
              <a:gd name="connsiteX97" fmla="*/ 5410199 w 12191996"/>
              <a:gd name="connsiteY97" fmla="*/ 175985 h 320591"/>
              <a:gd name="connsiteX98" fmla="*/ 5468671 w 12191996"/>
              <a:gd name="connsiteY98" fmla="*/ 174625 h 320591"/>
              <a:gd name="connsiteX99" fmla="*/ 5528996 w 12191996"/>
              <a:gd name="connsiteY99" fmla="*/ 166687 h 320591"/>
              <a:gd name="connsiteX100" fmla="*/ 5581383 w 12191996"/>
              <a:gd name="connsiteY100" fmla="*/ 155575 h 320591"/>
              <a:gd name="connsiteX101" fmla="*/ 5627421 w 12191996"/>
              <a:gd name="connsiteY101" fmla="*/ 141287 h 320591"/>
              <a:gd name="connsiteX102" fmla="*/ 5668696 w 12191996"/>
              <a:gd name="connsiteY102" fmla="*/ 125412 h 320591"/>
              <a:gd name="connsiteX103" fmla="*/ 5705209 w 12191996"/>
              <a:gd name="connsiteY103" fmla="*/ 106362 h 320591"/>
              <a:gd name="connsiteX104" fmla="*/ 5743308 w 12191996"/>
              <a:gd name="connsiteY104" fmla="*/ 87312 h 320591"/>
              <a:gd name="connsiteX105" fmla="*/ 5781408 w 12191996"/>
              <a:gd name="connsiteY105" fmla="*/ 68262 h 320591"/>
              <a:gd name="connsiteX106" fmla="*/ 5817921 w 12191996"/>
              <a:gd name="connsiteY106" fmla="*/ 52387 h 320591"/>
              <a:gd name="connsiteX107" fmla="*/ 5859196 w 12191996"/>
              <a:gd name="connsiteY107" fmla="*/ 36512 h 320591"/>
              <a:gd name="connsiteX108" fmla="*/ 5905234 w 12191996"/>
              <a:gd name="connsiteY108" fmla="*/ 20637 h 320591"/>
              <a:gd name="connsiteX109" fmla="*/ 5957621 w 12191996"/>
              <a:gd name="connsiteY109" fmla="*/ 9525 h 320591"/>
              <a:gd name="connsiteX110" fmla="*/ 6017947 w 12191996"/>
              <a:gd name="connsiteY110" fmla="*/ 3175 h 320591"/>
              <a:gd name="connsiteX111" fmla="*/ 6086209 w 12191996"/>
              <a:gd name="connsiteY111" fmla="*/ 0 h 320591"/>
              <a:gd name="connsiteX112" fmla="*/ 6095999 w 12191996"/>
              <a:gd name="connsiteY112" fmla="*/ 455 h 320591"/>
              <a:gd name="connsiteX113" fmla="*/ 6105789 w 12191996"/>
              <a:gd name="connsiteY113" fmla="*/ 0 h 320591"/>
              <a:gd name="connsiteX114" fmla="*/ 6174052 w 12191996"/>
              <a:gd name="connsiteY114" fmla="*/ 3175 h 320591"/>
              <a:gd name="connsiteX115" fmla="*/ 6234377 w 12191996"/>
              <a:gd name="connsiteY115" fmla="*/ 9525 h 320591"/>
              <a:gd name="connsiteX116" fmla="*/ 6286764 w 12191996"/>
              <a:gd name="connsiteY116" fmla="*/ 20637 h 320591"/>
              <a:gd name="connsiteX117" fmla="*/ 6332802 w 12191996"/>
              <a:gd name="connsiteY117" fmla="*/ 36512 h 320591"/>
              <a:gd name="connsiteX118" fmla="*/ 6374077 w 12191996"/>
              <a:gd name="connsiteY118" fmla="*/ 52387 h 320591"/>
              <a:gd name="connsiteX119" fmla="*/ 6410589 w 12191996"/>
              <a:gd name="connsiteY119" fmla="*/ 68262 h 320591"/>
              <a:gd name="connsiteX120" fmla="*/ 6448689 w 12191996"/>
              <a:gd name="connsiteY120" fmla="*/ 87312 h 320591"/>
              <a:gd name="connsiteX121" fmla="*/ 6486789 w 12191996"/>
              <a:gd name="connsiteY121" fmla="*/ 106362 h 320591"/>
              <a:gd name="connsiteX122" fmla="*/ 6523302 w 12191996"/>
              <a:gd name="connsiteY122" fmla="*/ 125412 h 320591"/>
              <a:gd name="connsiteX123" fmla="*/ 6564577 w 12191996"/>
              <a:gd name="connsiteY123" fmla="*/ 141287 h 320591"/>
              <a:gd name="connsiteX124" fmla="*/ 6610614 w 12191996"/>
              <a:gd name="connsiteY124" fmla="*/ 155575 h 320591"/>
              <a:gd name="connsiteX125" fmla="*/ 6663002 w 12191996"/>
              <a:gd name="connsiteY125" fmla="*/ 166687 h 320591"/>
              <a:gd name="connsiteX126" fmla="*/ 6723327 w 12191996"/>
              <a:gd name="connsiteY126" fmla="*/ 174625 h 320591"/>
              <a:gd name="connsiteX127" fmla="*/ 6781799 w 12191996"/>
              <a:gd name="connsiteY127" fmla="*/ 175985 h 320591"/>
              <a:gd name="connsiteX128" fmla="*/ 6840271 w 12191996"/>
              <a:gd name="connsiteY128" fmla="*/ 174625 h 320591"/>
              <a:gd name="connsiteX129" fmla="*/ 6900596 w 12191996"/>
              <a:gd name="connsiteY129" fmla="*/ 166687 h 320591"/>
              <a:gd name="connsiteX130" fmla="*/ 6952983 w 12191996"/>
              <a:gd name="connsiteY130" fmla="*/ 155575 h 320591"/>
              <a:gd name="connsiteX131" fmla="*/ 6999021 w 12191996"/>
              <a:gd name="connsiteY131" fmla="*/ 141287 h 320591"/>
              <a:gd name="connsiteX132" fmla="*/ 7040296 w 12191996"/>
              <a:gd name="connsiteY132" fmla="*/ 125412 h 320591"/>
              <a:gd name="connsiteX133" fmla="*/ 7076808 w 12191996"/>
              <a:gd name="connsiteY133" fmla="*/ 106362 h 320591"/>
              <a:gd name="connsiteX134" fmla="*/ 7114908 w 12191996"/>
              <a:gd name="connsiteY134" fmla="*/ 87312 h 320591"/>
              <a:gd name="connsiteX135" fmla="*/ 7153008 w 12191996"/>
              <a:gd name="connsiteY135" fmla="*/ 68262 h 320591"/>
              <a:gd name="connsiteX136" fmla="*/ 7189521 w 12191996"/>
              <a:gd name="connsiteY136" fmla="*/ 52387 h 320591"/>
              <a:gd name="connsiteX137" fmla="*/ 7230796 w 12191996"/>
              <a:gd name="connsiteY137" fmla="*/ 36512 h 320591"/>
              <a:gd name="connsiteX138" fmla="*/ 7276833 w 12191996"/>
              <a:gd name="connsiteY138" fmla="*/ 20637 h 320591"/>
              <a:gd name="connsiteX139" fmla="*/ 7329221 w 12191996"/>
              <a:gd name="connsiteY139" fmla="*/ 9525 h 320591"/>
              <a:gd name="connsiteX140" fmla="*/ 7389546 w 12191996"/>
              <a:gd name="connsiteY140" fmla="*/ 3175 h 320591"/>
              <a:gd name="connsiteX141" fmla="*/ 7457808 w 12191996"/>
              <a:gd name="connsiteY141" fmla="*/ 0 h 320591"/>
              <a:gd name="connsiteX142" fmla="*/ 7526071 w 12191996"/>
              <a:gd name="connsiteY142" fmla="*/ 3175 h 320591"/>
              <a:gd name="connsiteX143" fmla="*/ 7586396 w 12191996"/>
              <a:gd name="connsiteY143" fmla="*/ 9525 h 320591"/>
              <a:gd name="connsiteX144" fmla="*/ 7638783 w 12191996"/>
              <a:gd name="connsiteY144" fmla="*/ 20637 h 320591"/>
              <a:gd name="connsiteX145" fmla="*/ 7684821 w 12191996"/>
              <a:gd name="connsiteY145" fmla="*/ 36512 h 320591"/>
              <a:gd name="connsiteX146" fmla="*/ 7726096 w 12191996"/>
              <a:gd name="connsiteY146" fmla="*/ 52387 h 320591"/>
              <a:gd name="connsiteX147" fmla="*/ 7762608 w 12191996"/>
              <a:gd name="connsiteY147" fmla="*/ 68262 h 320591"/>
              <a:gd name="connsiteX148" fmla="*/ 7800708 w 12191996"/>
              <a:gd name="connsiteY148" fmla="*/ 87312 h 320591"/>
              <a:gd name="connsiteX149" fmla="*/ 7838808 w 12191996"/>
              <a:gd name="connsiteY149" fmla="*/ 106362 h 320591"/>
              <a:gd name="connsiteX150" fmla="*/ 7875321 w 12191996"/>
              <a:gd name="connsiteY150" fmla="*/ 125412 h 320591"/>
              <a:gd name="connsiteX151" fmla="*/ 7916596 w 12191996"/>
              <a:gd name="connsiteY151" fmla="*/ 141287 h 320591"/>
              <a:gd name="connsiteX152" fmla="*/ 7962633 w 12191996"/>
              <a:gd name="connsiteY152" fmla="*/ 155575 h 320591"/>
              <a:gd name="connsiteX153" fmla="*/ 8015021 w 12191996"/>
              <a:gd name="connsiteY153" fmla="*/ 166687 h 320591"/>
              <a:gd name="connsiteX154" fmla="*/ 8075346 w 12191996"/>
              <a:gd name="connsiteY154" fmla="*/ 174625 h 320591"/>
              <a:gd name="connsiteX155" fmla="*/ 8143608 w 12191996"/>
              <a:gd name="connsiteY155" fmla="*/ 176212 h 320591"/>
              <a:gd name="connsiteX156" fmla="*/ 8211871 w 12191996"/>
              <a:gd name="connsiteY156" fmla="*/ 174625 h 320591"/>
              <a:gd name="connsiteX157" fmla="*/ 8272196 w 12191996"/>
              <a:gd name="connsiteY157" fmla="*/ 166687 h 320591"/>
              <a:gd name="connsiteX158" fmla="*/ 8324583 w 12191996"/>
              <a:gd name="connsiteY158" fmla="*/ 155575 h 320591"/>
              <a:gd name="connsiteX159" fmla="*/ 8370621 w 12191996"/>
              <a:gd name="connsiteY159" fmla="*/ 141287 h 320591"/>
              <a:gd name="connsiteX160" fmla="*/ 8411896 w 12191996"/>
              <a:gd name="connsiteY160" fmla="*/ 125412 h 320591"/>
              <a:gd name="connsiteX161" fmla="*/ 8448408 w 12191996"/>
              <a:gd name="connsiteY161" fmla="*/ 106362 h 320591"/>
              <a:gd name="connsiteX162" fmla="*/ 8486508 w 12191996"/>
              <a:gd name="connsiteY162" fmla="*/ 87312 h 320591"/>
              <a:gd name="connsiteX163" fmla="*/ 8524608 w 12191996"/>
              <a:gd name="connsiteY163" fmla="*/ 68262 h 320591"/>
              <a:gd name="connsiteX164" fmla="*/ 8561120 w 12191996"/>
              <a:gd name="connsiteY164" fmla="*/ 52387 h 320591"/>
              <a:gd name="connsiteX165" fmla="*/ 8602396 w 12191996"/>
              <a:gd name="connsiteY165" fmla="*/ 36512 h 320591"/>
              <a:gd name="connsiteX166" fmla="*/ 8648432 w 12191996"/>
              <a:gd name="connsiteY166" fmla="*/ 20637 h 320591"/>
              <a:gd name="connsiteX167" fmla="*/ 8700820 w 12191996"/>
              <a:gd name="connsiteY167" fmla="*/ 9525 h 320591"/>
              <a:gd name="connsiteX168" fmla="*/ 8761146 w 12191996"/>
              <a:gd name="connsiteY168" fmla="*/ 3175 h 320591"/>
              <a:gd name="connsiteX169" fmla="*/ 8827820 w 12191996"/>
              <a:gd name="connsiteY169" fmla="*/ 0 h 320591"/>
              <a:gd name="connsiteX170" fmla="*/ 8897670 w 12191996"/>
              <a:gd name="connsiteY170" fmla="*/ 3175 h 320591"/>
              <a:gd name="connsiteX171" fmla="*/ 8957996 w 12191996"/>
              <a:gd name="connsiteY171" fmla="*/ 9525 h 320591"/>
              <a:gd name="connsiteX172" fmla="*/ 9010382 w 12191996"/>
              <a:gd name="connsiteY172" fmla="*/ 20637 h 320591"/>
              <a:gd name="connsiteX173" fmla="*/ 9056420 w 12191996"/>
              <a:gd name="connsiteY173" fmla="*/ 36512 h 320591"/>
              <a:gd name="connsiteX174" fmla="*/ 9097696 w 12191996"/>
              <a:gd name="connsiteY174" fmla="*/ 52387 h 320591"/>
              <a:gd name="connsiteX175" fmla="*/ 9134208 w 12191996"/>
              <a:gd name="connsiteY175" fmla="*/ 68262 h 320591"/>
              <a:gd name="connsiteX176" fmla="*/ 9172308 w 12191996"/>
              <a:gd name="connsiteY176" fmla="*/ 87312 h 320591"/>
              <a:gd name="connsiteX177" fmla="*/ 9210408 w 12191996"/>
              <a:gd name="connsiteY177" fmla="*/ 106362 h 320591"/>
              <a:gd name="connsiteX178" fmla="*/ 9246920 w 12191996"/>
              <a:gd name="connsiteY178" fmla="*/ 125412 h 320591"/>
              <a:gd name="connsiteX179" fmla="*/ 9288196 w 12191996"/>
              <a:gd name="connsiteY179" fmla="*/ 141287 h 320591"/>
              <a:gd name="connsiteX180" fmla="*/ 9334232 w 12191996"/>
              <a:gd name="connsiteY180" fmla="*/ 155575 h 320591"/>
              <a:gd name="connsiteX181" fmla="*/ 9386620 w 12191996"/>
              <a:gd name="connsiteY181" fmla="*/ 166687 h 320591"/>
              <a:gd name="connsiteX182" fmla="*/ 9446946 w 12191996"/>
              <a:gd name="connsiteY182" fmla="*/ 174625 h 320591"/>
              <a:gd name="connsiteX183" fmla="*/ 9515208 w 12191996"/>
              <a:gd name="connsiteY183" fmla="*/ 176212 h 320591"/>
              <a:gd name="connsiteX184" fmla="*/ 9583470 w 12191996"/>
              <a:gd name="connsiteY184" fmla="*/ 174625 h 320591"/>
              <a:gd name="connsiteX185" fmla="*/ 9643796 w 12191996"/>
              <a:gd name="connsiteY185" fmla="*/ 166687 h 320591"/>
              <a:gd name="connsiteX186" fmla="*/ 9696182 w 12191996"/>
              <a:gd name="connsiteY186" fmla="*/ 155575 h 320591"/>
              <a:gd name="connsiteX187" fmla="*/ 9742220 w 12191996"/>
              <a:gd name="connsiteY187" fmla="*/ 141287 h 320591"/>
              <a:gd name="connsiteX188" fmla="*/ 9783496 w 12191996"/>
              <a:gd name="connsiteY188" fmla="*/ 125412 h 320591"/>
              <a:gd name="connsiteX189" fmla="*/ 9820008 w 12191996"/>
              <a:gd name="connsiteY189" fmla="*/ 106362 h 320591"/>
              <a:gd name="connsiteX190" fmla="*/ 9896208 w 12191996"/>
              <a:gd name="connsiteY190" fmla="*/ 68262 h 320591"/>
              <a:gd name="connsiteX191" fmla="*/ 9932720 w 12191996"/>
              <a:gd name="connsiteY191" fmla="*/ 52387 h 320591"/>
              <a:gd name="connsiteX192" fmla="*/ 9973996 w 12191996"/>
              <a:gd name="connsiteY192" fmla="*/ 36512 h 320591"/>
              <a:gd name="connsiteX193" fmla="*/ 10020032 w 12191996"/>
              <a:gd name="connsiteY193" fmla="*/ 20637 h 320591"/>
              <a:gd name="connsiteX194" fmla="*/ 10072420 w 12191996"/>
              <a:gd name="connsiteY194" fmla="*/ 9525 h 320591"/>
              <a:gd name="connsiteX195" fmla="*/ 10132746 w 12191996"/>
              <a:gd name="connsiteY195" fmla="*/ 3175 h 320591"/>
              <a:gd name="connsiteX196" fmla="*/ 10201008 w 12191996"/>
              <a:gd name="connsiteY196" fmla="*/ 0 h 320591"/>
              <a:gd name="connsiteX197" fmla="*/ 10269270 w 12191996"/>
              <a:gd name="connsiteY197" fmla="*/ 3175 h 320591"/>
              <a:gd name="connsiteX198" fmla="*/ 10329596 w 12191996"/>
              <a:gd name="connsiteY198" fmla="*/ 9525 h 320591"/>
              <a:gd name="connsiteX199" fmla="*/ 10381982 w 12191996"/>
              <a:gd name="connsiteY199" fmla="*/ 20637 h 320591"/>
              <a:gd name="connsiteX200" fmla="*/ 10428020 w 12191996"/>
              <a:gd name="connsiteY200" fmla="*/ 36512 h 320591"/>
              <a:gd name="connsiteX201" fmla="*/ 10469296 w 12191996"/>
              <a:gd name="connsiteY201" fmla="*/ 52387 h 320591"/>
              <a:gd name="connsiteX202" fmla="*/ 10505808 w 12191996"/>
              <a:gd name="connsiteY202" fmla="*/ 68262 h 320591"/>
              <a:gd name="connsiteX203" fmla="*/ 10543908 w 12191996"/>
              <a:gd name="connsiteY203" fmla="*/ 87312 h 320591"/>
              <a:gd name="connsiteX204" fmla="*/ 10582008 w 12191996"/>
              <a:gd name="connsiteY204" fmla="*/ 106362 h 320591"/>
              <a:gd name="connsiteX205" fmla="*/ 10618520 w 12191996"/>
              <a:gd name="connsiteY205" fmla="*/ 125412 h 320591"/>
              <a:gd name="connsiteX206" fmla="*/ 10659796 w 12191996"/>
              <a:gd name="connsiteY206" fmla="*/ 141287 h 320591"/>
              <a:gd name="connsiteX207" fmla="*/ 10705832 w 12191996"/>
              <a:gd name="connsiteY207" fmla="*/ 155575 h 320591"/>
              <a:gd name="connsiteX208" fmla="*/ 10758220 w 12191996"/>
              <a:gd name="connsiteY208" fmla="*/ 166687 h 320591"/>
              <a:gd name="connsiteX209" fmla="*/ 10818546 w 12191996"/>
              <a:gd name="connsiteY209" fmla="*/ 174625 h 320591"/>
              <a:gd name="connsiteX210" fmla="*/ 10886808 w 12191996"/>
              <a:gd name="connsiteY210" fmla="*/ 176212 h 320591"/>
              <a:gd name="connsiteX211" fmla="*/ 10955070 w 12191996"/>
              <a:gd name="connsiteY211" fmla="*/ 174625 h 320591"/>
              <a:gd name="connsiteX212" fmla="*/ 11015396 w 12191996"/>
              <a:gd name="connsiteY212" fmla="*/ 166687 h 320591"/>
              <a:gd name="connsiteX213" fmla="*/ 11067782 w 12191996"/>
              <a:gd name="connsiteY213" fmla="*/ 155575 h 320591"/>
              <a:gd name="connsiteX214" fmla="*/ 11113820 w 12191996"/>
              <a:gd name="connsiteY214" fmla="*/ 141287 h 320591"/>
              <a:gd name="connsiteX215" fmla="*/ 11155096 w 12191996"/>
              <a:gd name="connsiteY215" fmla="*/ 125412 h 320591"/>
              <a:gd name="connsiteX216" fmla="*/ 11191608 w 12191996"/>
              <a:gd name="connsiteY216" fmla="*/ 106362 h 320591"/>
              <a:gd name="connsiteX217" fmla="*/ 11229708 w 12191996"/>
              <a:gd name="connsiteY217" fmla="*/ 87312 h 320591"/>
              <a:gd name="connsiteX218" fmla="*/ 11267808 w 12191996"/>
              <a:gd name="connsiteY218" fmla="*/ 68262 h 320591"/>
              <a:gd name="connsiteX219" fmla="*/ 11304320 w 12191996"/>
              <a:gd name="connsiteY219" fmla="*/ 52387 h 320591"/>
              <a:gd name="connsiteX220" fmla="*/ 11345596 w 12191996"/>
              <a:gd name="connsiteY220" fmla="*/ 36512 h 320591"/>
              <a:gd name="connsiteX221" fmla="*/ 11391632 w 12191996"/>
              <a:gd name="connsiteY221" fmla="*/ 20637 h 320591"/>
              <a:gd name="connsiteX222" fmla="*/ 11444020 w 12191996"/>
              <a:gd name="connsiteY222" fmla="*/ 9525 h 320591"/>
              <a:gd name="connsiteX223" fmla="*/ 11504346 w 12191996"/>
              <a:gd name="connsiteY223" fmla="*/ 3175 h 320591"/>
              <a:gd name="connsiteX224" fmla="*/ 11572608 w 12191996"/>
              <a:gd name="connsiteY224" fmla="*/ 0 h 320591"/>
              <a:gd name="connsiteX225" fmla="*/ 11640870 w 12191996"/>
              <a:gd name="connsiteY225" fmla="*/ 3175 h 320591"/>
              <a:gd name="connsiteX226" fmla="*/ 11701196 w 12191996"/>
              <a:gd name="connsiteY226" fmla="*/ 9525 h 320591"/>
              <a:gd name="connsiteX227" fmla="*/ 11753582 w 12191996"/>
              <a:gd name="connsiteY227" fmla="*/ 20637 h 320591"/>
              <a:gd name="connsiteX228" fmla="*/ 11799620 w 12191996"/>
              <a:gd name="connsiteY228" fmla="*/ 36512 h 320591"/>
              <a:gd name="connsiteX229" fmla="*/ 11840896 w 12191996"/>
              <a:gd name="connsiteY229" fmla="*/ 52387 h 320591"/>
              <a:gd name="connsiteX230" fmla="*/ 11877408 w 12191996"/>
              <a:gd name="connsiteY230" fmla="*/ 68262 h 320591"/>
              <a:gd name="connsiteX231" fmla="*/ 11915508 w 12191996"/>
              <a:gd name="connsiteY231" fmla="*/ 87312 h 320591"/>
              <a:gd name="connsiteX232" fmla="*/ 11953608 w 12191996"/>
              <a:gd name="connsiteY232" fmla="*/ 106362 h 320591"/>
              <a:gd name="connsiteX233" fmla="*/ 11990120 w 12191996"/>
              <a:gd name="connsiteY233" fmla="*/ 125412 h 320591"/>
              <a:gd name="connsiteX234" fmla="*/ 12031396 w 12191996"/>
              <a:gd name="connsiteY234" fmla="*/ 141287 h 320591"/>
              <a:gd name="connsiteX235" fmla="*/ 12077432 w 12191996"/>
              <a:gd name="connsiteY235" fmla="*/ 155575 h 320591"/>
              <a:gd name="connsiteX236" fmla="*/ 12129820 w 12191996"/>
              <a:gd name="connsiteY236" fmla="*/ 166688 h 320591"/>
              <a:gd name="connsiteX237" fmla="*/ 12190146 w 12191996"/>
              <a:gd name="connsiteY237" fmla="*/ 174625 h 320591"/>
              <a:gd name="connsiteX238" fmla="*/ 12191996 w 12191996"/>
              <a:gd name="connsiteY238" fmla="*/ 174668 h 320591"/>
              <a:gd name="connsiteX239" fmla="*/ 12191996 w 12191996"/>
              <a:gd name="connsiteY239" fmla="*/ 319047 h 320591"/>
              <a:gd name="connsiteX240" fmla="*/ 12190146 w 12191996"/>
              <a:gd name="connsiteY240" fmla="*/ 319004 h 320591"/>
              <a:gd name="connsiteX241" fmla="*/ 12129820 w 12191996"/>
              <a:gd name="connsiteY241" fmla="*/ 311067 h 320591"/>
              <a:gd name="connsiteX242" fmla="*/ 12077432 w 12191996"/>
              <a:gd name="connsiteY242" fmla="*/ 299954 h 320591"/>
              <a:gd name="connsiteX243" fmla="*/ 12031396 w 12191996"/>
              <a:gd name="connsiteY243" fmla="*/ 285666 h 320591"/>
              <a:gd name="connsiteX244" fmla="*/ 11990120 w 12191996"/>
              <a:gd name="connsiteY244" fmla="*/ 269791 h 320591"/>
              <a:gd name="connsiteX245" fmla="*/ 11953608 w 12191996"/>
              <a:gd name="connsiteY245" fmla="*/ 250741 h 320591"/>
              <a:gd name="connsiteX246" fmla="*/ 11915508 w 12191996"/>
              <a:gd name="connsiteY246" fmla="*/ 231691 h 320591"/>
              <a:gd name="connsiteX247" fmla="*/ 11877408 w 12191996"/>
              <a:gd name="connsiteY247" fmla="*/ 212641 h 320591"/>
              <a:gd name="connsiteX248" fmla="*/ 11840896 w 12191996"/>
              <a:gd name="connsiteY248" fmla="*/ 196766 h 320591"/>
              <a:gd name="connsiteX249" fmla="*/ 11799620 w 12191996"/>
              <a:gd name="connsiteY249" fmla="*/ 180891 h 320591"/>
              <a:gd name="connsiteX250" fmla="*/ 11753582 w 12191996"/>
              <a:gd name="connsiteY250" fmla="*/ 165016 h 320591"/>
              <a:gd name="connsiteX251" fmla="*/ 11701196 w 12191996"/>
              <a:gd name="connsiteY251" fmla="*/ 153904 h 320591"/>
              <a:gd name="connsiteX252" fmla="*/ 11640870 w 12191996"/>
              <a:gd name="connsiteY252" fmla="*/ 147554 h 320591"/>
              <a:gd name="connsiteX253" fmla="*/ 11572608 w 12191996"/>
              <a:gd name="connsiteY253" fmla="*/ 144379 h 320591"/>
              <a:gd name="connsiteX254" fmla="*/ 11504346 w 12191996"/>
              <a:gd name="connsiteY254" fmla="*/ 147554 h 320591"/>
              <a:gd name="connsiteX255" fmla="*/ 11444020 w 12191996"/>
              <a:gd name="connsiteY255" fmla="*/ 153904 h 320591"/>
              <a:gd name="connsiteX256" fmla="*/ 11391632 w 12191996"/>
              <a:gd name="connsiteY256" fmla="*/ 165016 h 320591"/>
              <a:gd name="connsiteX257" fmla="*/ 11345596 w 12191996"/>
              <a:gd name="connsiteY257" fmla="*/ 180891 h 320591"/>
              <a:gd name="connsiteX258" fmla="*/ 11304320 w 12191996"/>
              <a:gd name="connsiteY258" fmla="*/ 196766 h 320591"/>
              <a:gd name="connsiteX259" fmla="*/ 11267808 w 12191996"/>
              <a:gd name="connsiteY259" fmla="*/ 212641 h 320591"/>
              <a:gd name="connsiteX260" fmla="*/ 11229708 w 12191996"/>
              <a:gd name="connsiteY260" fmla="*/ 231691 h 320591"/>
              <a:gd name="connsiteX261" fmla="*/ 11191608 w 12191996"/>
              <a:gd name="connsiteY261" fmla="*/ 250741 h 320591"/>
              <a:gd name="connsiteX262" fmla="*/ 11155096 w 12191996"/>
              <a:gd name="connsiteY262" fmla="*/ 269791 h 320591"/>
              <a:gd name="connsiteX263" fmla="*/ 11113820 w 12191996"/>
              <a:gd name="connsiteY263" fmla="*/ 285666 h 320591"/>
              <a:gd name="connsiteX264" fmla="*/ 11067782 w 12191996"/>
              <a:gd name="connsiteY264" fmla="*/ 299954 h 320591"/>
              <a:gd name="connsiteX265" fmla="*/ 11015396 w 12191996"/>
              <a:gd name="connsiteY265" fmla="*/ 311066 h 320591"/>
              <a:gd name="connsiteX266" fmla="*/ 10955070 w 12191996"/>
              <a:gd name="connsiteY266" fmla="*/ 319004 h 320591"/>
              <a:gd name="connsiteX267" fmla="*/ 10886808 w 12191996"/>
              <a:gd name="connsiteY267" fmla="*/ 320591 h 320591"/>
              <a:gd name="connsiteX268" fmla="*/ 10818546 w 12191996"/>
              <a:gd name="connsiteY268" fmla="*/ 319004 h 320591"/>
              <a:gd name="connsiteX269" fmla="*/ 10758220 w 12191996"/>
              <a:gd name="connsiteY269" fmla="*/ 311066 h 320591"/>
              <a:gd name="connsiteX270" fmla="*/ 10705832 w 12191996"/>
              <a:gd name="connsiteY270" fmla="*/ 299954 h 320591"/>
              <a:gd name="connsiteX271" fmla="*/ 10659796 w 12191996"/>
              <a:gd name="connsiteY271" fmla="*/ 285666 h 320591"/>
              <a:gd name="connsiteX272" fmla="*/ 10618520 w 12191996"/>
              <a:gd name="connsiteY272" fmla="*/ 269791 h 320591"/>
              <a:gd name="connsiteX273" fmla="*/ 10582008 w 12191996"/>
              <a:gd name="connsiteY273" fmla="*/ 250741 h 320591"/>
              <a:gd name="connsiteX274" fmla="*/ 10543908 w 12191996"/>
              <a:gd name="connsiteY274" fmla="*/ 231691 h 320591"/>
              <a:gd name="connsiteX275" fmla="*/ 10505808 w 12191996"/>
              <a:gd name="connsiteY275" fmla="*/ 212641 h 320591"/>
              <a:gd name="connsiteX276" fmla="*/ 10469296 w 12191996"/>
              <a:gd name="connsiteY276" fmla="*/ 196766 h 320591"/>
              <a:gd name="connsiteX277" fmla="*/ 10428020 w 12191996"/>
              <a:gd name="connsiteY277" fmla="*/ 180891 h 320591"/>
              <a:gd name="connsiteX278" fmla="*/ 10381982 w 12191996"/>
              <a:gd name="connsiteY278" fmla="*/ 165016 h 320591"/>
              <a:gd name="connsiteX279" fmla="*/ 10329596 w 12191996"/>
              <a:gd name="connsiteY279" fmla="*/ 153904 h 320591"/>
              <a:gd name="connsiteX280" fmla="*/ 10269270 w 12191996"/>
              <a:gd name="connsiteY280" fmla="*/ 147554 h 320591"/>
              <a:gd name="connsiteX281" fmla="*/ 10201008 w 12191996"/>
              <a:gd name="connsiteY281" fmla="*/ 144379 h 320591"/>
              <a:gd name="connsiteX282" fmla="*/ 10132746 w 12191996"/>
              <a:gd name="connsiteY282" fmla="*/ 147554 h 320591"/>
              <a:gd name="connsiteX283" fmla="*/ 10072420 w 12191996"/>
              <a:gd name="connsiteY283" fmla="*/ 153904 h 320591"/>
              <a:gd name="connsiteX284" fmla="*/ 10020032 w 12191996"/>
              <a:gd name="connsiteY284" fmla="*/ 165016 h 320591"/>
              <a:gd name="connsiteX285" fmla="*/ 9973996 w 12191996"/>
              <a:gd name="connsiteY285" fmla="*/ 180891 h 320591"/>
              <a:gd name="connsiteX286" fmla="*/ 9932720 w 12191996"/>
              <a:gd name="connsiteY286" fmla="*/ 196766 h 320591"/>
              <a:gd name="connsiteX287" fmla="*/ 9896208 w 12191996"/>
              <a:gd name="connsiteY287" fmla="*/ 212641 h 320591"/>
              <a:gd name="connsiteX288" fmla="*/ 9820008 w 12191996"/>
              <a:gd name="connsiteY288" fmla="*/ 250741 h 320591"/>
              <a:gd name="connsiteX289" fmla="*/ 9783496 w 12191996"/>
              <a:gd name="connsiteY289" fmla="*/ 269791 h 320591"/>
              <a:gd name="connsiteX290" fmla="*/ 9742220 w 12191996"/>
              <a:gd name="connsiteY290" fmla="*/ 285666 h 320591"/>
              <a:gd name="connsiteX291" fmla="*/ 9696182 w 12191996"/>
              <a:gd name="connsiteY291" fmla="*/ 299954 h 320591"/>
              <a:gd name="connsiteX292" fmla="*/ 9643796 w 12191996"/>
              <a:gd name="connsiteY292" fmla="*/ 311066 h 320591"/>
              <a:gd name="connsiteX293" fmla="*/ 9583470 w 12191996"/>
              <a:gd name="connsiteY293" fmla="*/ 319004 h 320591"/>
              <a:gd name="connsiteX294" fmla="*/ 9515208 w 12191996"/>
              <a:gd name="connsiteY294" fmla="*/ 320591 h 320591"/>
              <a:gd name="connsiteX295" fmla="*/ 9446946 w 12191996"/>
              <a:gd name="connsiteY295" fmla="*/ 319004 h 320591"/>
              <a:gd name="connsiteX296" fmla="*/ 9386620 w 12191996"/>
              <a:gd name="connsiteY296" fmla="*/ 311066 h 320591"/>
              <a:gd name="connsiteX297" fmla="*/ 9334232 w 12191996"/>
              <a:gd name="connsiteY297" fmla="*/ 299954 h 320591"/>
              <a:gd name="connsiteX298" fmla="*/ 9288196 w 12191996"/>
              <a:gd name="connsiteY298" fmla="*/ 285666 h 320591"/>
              <a:gd name="connsiteX299" fmla="*/ 9246920 w 12191996"/>
              <a:gd name="connsiteY299" fmla="*/ 269791 h 320591"/>
              <a:gd name="connsiteX300" fmla="*/ 9210408 w 12191996"/>
              <a:gd name="connsiteY300" fmla="*/ 250741 h 320591"/>
              <a:gd name="connsiteX301" fmla="*/ 9172308 w 12191996"/>
              <a:gd name="connsiteY301" fmla="*/ 231691 h 320591"/>
              <a:gd name="connsiteX302" fmla="*/ 9134208 w 12191996"/>
              <a:gd name="connsiteY302" fmla="*/ 212641 h 320591"/>
              <a:gd name="connsiteX303" fmla="*/ 9097696 w 12191996"/>
              <a:gd name="connsiteY303" fmla="*/ 196766 h 320591"/>
              <a:gd name="connsiteX304" fmla="*/ 9056420 w 12191996"/>
              <a:gd name="connsiteY304" fmla="*/ 180891 h 320591"/>
              <a:gd name="connsiteX305" fmla="*/ 9010382 w 12191996"/>
              <a:gd name="connsiteY305" fmla="*/ 165016 h 320591"/>
              <a:gd name="connsiteX306" fmla="*/ 8957996 w 12191996"/>
              <a:gd name="connsiteY306" fmla="*/ 153904 h 320591"/>
              <a:gd name="connsiteX307" fmla="*/ 8897670 w 12191996"/>
              <a:gd name="connsiteY307" fmla="*/ 147554 h 320591"/>
              <a:gd name="connsiteX308" fmla="*/ 8827820 w 12191996"/>
              <a:gd name="connsiteY308" fmla="*/ 144379 h 320591"/>
              <a:gd name="connsiteX309" fmla="*/ 8761146 w 12191996"/>
              <a:gd name="connsiteY309" fmla="*/ 147554 h 320591"/>
              <a:gd name="connsiteX310" fmla="*/ 8700820 w 12191996"/>
              <a:gd name="connsiteY310" fmla="*/ 153904 h 320591"/>
              <a:gd name="connsiteX311" fmla="*/ 8648432 w 12191996"/>
              <a:gd name="connsiteY311" fmla="*/ 165016 h 320591"/>
              <a:gd name="connsiteX312" fmla="*/ 8602396 w 12191996"/>
              <a:gd name="connsiteY312" fmla="*/ 180891 h 320591"/>
              <a:gd name="connsiteX313" fmla="*/ 8561120 w 12191996"/>
              <a:gd name="connsiteY313" fmla="*/ 196766 h 320591"/>
              <a:gd name="connsiteX314" fmla="*/ 8524608 w 12191996"/>
              <a:gd name="connsiteY314" fmla="*/ 212641 h 320591"/>
              <a:gd name="connsiteX315" fmla="*/ 8486508 w 12191996"/>
              <a:gd name="connsiteY315" fmla="*/ 231691 h 320591"/>
              <a:gd name="connsiteX316" fmla="*/ 8448408 w 12191996"/>
              <a:gd name="connsiteY316" fmla="*/ 250741 h 320591"/>
              <a:gd name="connsiteX317" fmla="*/ 8411896 w 12191996"/>
              <a:gd name="connsiteY317" fmla="*/ 269791 h 320591"/>
              <a:gd name="connsiteX318" fmla="*/ 8370621 w 12191996"/>
              <a:gd name="connsiteY318" fmla="*/ 285666 h 320591"/>
              <a:gd name="connsiteX319" fmla="*/ 8324583 w 12191996"/>
              <a:gd name="connsiteY319" fmla="*/ 299954 h 320591"/>
              <a:gd name="connsiteX320" fmla="*/ 8272196 w 12191996"/>
              <a:gd name="connsiteY320" fmla="*/ 311066 h 320591"/>
              <a:gd name="connsiteX321" fmla="*/ 8211871 w 12191996"/>
              <a:gd name="connsiteY321" fmla="*/ 319004 h 320591"/>
              <a:gd name="connsiteX322" fmla="*/ 8143608 w 12191996"/>
              <a:gd name="connsiteY322" fmla="*/ 320591 h 320591"/>
              <a:gd name="connsiteX323" fmla="*/ 8075346 w 12191996"/>
              <a:gd name="connsiteY323" fmla="*/ 319004 h 320591"/>
              <a:gd name="connsiteX324" fmla="*/ 8015021 w 12191996"/>
              <a:gd name="connsiteY324" fmla="*/ 311066 h 320591"/>
              <a:gd name="connsiteX325" fmla="*/ 7962633 w 12191996"/>
              <a:gd name="connsiteY325" fmla="*/ 299954 h 320591"/>
              <a:gd name="connsiteX326" fmla="*/ 7916596 w 12191996"/>
              <a:gd name="connsiteY326" fmla="*/ 285666 h 320591"/>
              <a:gd name="connsiteX327" fmla="*/ 7875321 w 12191996"/>
              <a:gd name="connsiteY327" fmla="*/ 269791 h 320591"/>
              <a:gd name="connsiteX328" fmla="*/ 7838808 w 12191996"/>
              <a:gd name="connsiteY328" fmla="*/ 250741 h 320591"/>
              <a:gd name="connsiteX329" fmla="*/ 7800708 w 12191996"/>
              <a:gd name="connsiteY329" fmla="*/ 231691 h 320591"/>
              <a:gd name="connsiteX330" fmla="*/ 7762608 w 12191996"/>
              <a:gd name="connsiteY330" fmla="*/ 212641 h 320591"/>
              <a:gd name="connsiteX331" fmla="*/ 7726096 w 12191996"/>
              <a:gd name="connsiteY331" fmla="*/ 196766 h 320591"/>
              <a:gd name="connsiteX332" fmla="*/ 7684821 w 12191996"/>
              <a:gd name="connsiteY332" fmla="*/ 180891 h 320591"/>
              <a:gd name="connsiteX333" fmla="*/ 7638783 w 12191996"/>
              <a:gd name="connsiteY333" fmla="*/ 165016 h 320591"/>
              <a:gd name="connsiteX334" fmla="*/ 7586396 w 12191996"/>
              <a:gd name="connsiteY334" fmla="*/ 153904 h 320591"/>
              <a:gd name="connsiteX335" fmla="*/ 7526071 w 12191996"/>
              <a:gd name="connsiteY335" fmla="*/ 147554 h 320591"/>
              <a:gd name="connsiteX336" fmla="*/ 7457808 w 12191996"/>
              <a:gd name="connsiteY336" fmla="*/ 144379 h 320591"/>
              <a:gd name="connsiteX337" fmla="*/ 7389546 w 12191996"/>
              <a:gd name="connsiteY337" fmla="*/ 147554 h 320591"/>
              <a:gd name="connsiteX338" fmla="*/ 7329221 w 12191996"/>
              <a:gd name="connsiteY338" fmla="*/ 153904 h 320591"/>
              <a:gd name="connsiteX339" fmla="*/ 7276833 w 12191996"/>
              <a:gd name="connsiteY339" fmla="*/ 165016 h 320591"/>
              <a:gd name="connsiteX340" fmla="*/ 7230796 w 12191996"/>
              <a:gd name="connsiteY340" fmla="*/ 180891 h 320591"/>
              <a:gd name="connsiteX341" fmla="*/ 7189521 w 12191996"/>
              <a:gd name="connsiteY341" fmla="*/ 196766 h 320591"/>
              <a:gd name="connsiteX342" fmla="*/ 7153008 w 12191996"/>
              <a:gd name="connsiteY342" fmla="*/ 212641 h 320591"/>
              <a:gd name="connsiteX343" fmla="*/ 7114908 w 12191996"/>
              <a:gd name="connsiteY343" fmla="*/ 231691 h 320591"/>
              <a:gd name="connsiteX344" fmla="*/ 7076808 w 12191996"/>
              <a:gd name="connsiteY344" fmla="*/ 250741 h 320591"/>
              <a:gd name="connsiteX345" fmla="*/ 7040296 w 12191996"/>
              <a:gd name="connsiteY345" fmla="*/ 269791 h 320591"/>
              <a:gd name="connsiteX346" fmla="*/ 6999021 w 12191996"/>
              <a:gd name="connsiteY346" fmla="*/ 285666 h 320591"/>
              <a:gd name="connsiteX347" fmla="*/ 6952983 w 12191996"/>
              <a:gd name="connsiteY347" fmla="*/ 299954 h 320591"/>
              <a:gd name="connsiteX348" fmla="*/ 6900596 w 12191996"/>
              <a:gd name="connsiteY348" fmla="*/ 311066 h 320591"/>
              <a:gd name="connsiteX349" fmla="*/ 6840271 w 12191996"/>
              <a:gd name="connsiteY349" fmla="*/ 319004 h 320591"/>
              <a:gd name="connsiteX350" fmla="*/ 6781799 w 12191996"/>
              <a:gd name="connsiteY350" fmla="*/ 320364 h 320591"/>
              <a:gd name="connsiteX351" fmla="*/ 6723327 w 12191996"/>
              <a:gd name="connsiteY351" fmla="*/ 319004 h 320591"/>
              <a:gd name="connsiteX352" fmla="*/ 6663002 w 12191996"/>
              <a:gd name="connsiteY352" fmla="*/ 311066 h 320591"/>
              <a:gd name="connsiteX353" fmla="*/ 6610614 w 12191996"/>
              <a:gd name="connsiteY353" fmla="*/ 299954 h 320591"/>
              <a:gd name="connsiteX354" fmla="*/ 6564577 w 12191996"/>
              <a:gd name="connsiteY354" fmla="*/ 285666 h 320591"/>
              <a:gd name="connsiteX355" fmla="*/ 6523302 w 12191996"/>
              <a:gd name="connsiteY355" fmla="*/ 269791 h 320591"/>
              <a:gd name="connsiteX356" fmla="*/ 6486789 w 12191996"/>
              <a:gd name="connsiteY356" fmla="*/ 250741 h 320591"/>
              <a:gd name="connsiteX357" fmla="*/ 6448689 w 12191996"/>
              <a:gd name="connsiteY357" fmla="*/ 231691 h 320591"/>
              <a:gd name="connsiteX358" fmla="*/ 6410589 w 12191996"/>
              <a:gd name="connsiteY358" fmla="*/ 212641 h 320591"/>
              <a:gd name="connsiteX359" fmla="*/ 6374077 w 12191996"/>
              <a:gd name="connsiteY359" fmla="*/ 196766 h 320591"/>
              <a:gd name="connsiteX360" fmla="*/ 6332802 w 12191996"/>
              <a:gd name="connsiteY360" fmla="*/ 180891 h 320591"/>
              <a:gd name="connsiteX361" fmla="*/ 6286764 w 12191996"/>
              <a:gd name="connsiteY361" fmla="*/ 165016 h 320591"/>
              <a:gd name="connsiteX362" fmla="*/ 6234377 w 12191996"/>
              <a:gd name="connsiteY362" fmla="*/ 153904 h 320591"/>
              <a:gd name="connsiteX363" fmla="*/ 6174052 w 12191996"/>
              <a:gd name="connsiteY363" fmla="*/ 147554 h 320591"/>
              <a:gd name="connsiteX364" fmla="*/ 6105789 w 12191996"/>
              <a:gd name="connsiteY364" fmla="*/ 144379 h 320591"/>
              <a:gd name="connsiteX365" fmla="*/ 6095999 w 12191996"/>
              <a:gd name="connsiteY365" fmla="*/ 144834 h 320591"/>
              <a:gd name="connsiteX366" fmla="*/ 6086208 w 12191996"/>
              <a:gd name="connsiteY366" fmla="*/ 144379 h 320591"/>
              <a:gd name="connsiteX367" fmla="*/ 6017947 w 12191996"/>
              <a:gd name="connsiteY367" fmla="*/ 147554 h 320591"/>
              <a:gd name="connsiteX368" fmla="*/ 5957621 w 12191996"/>
              <a:gd name="connsiteY368" fmla="*/ 153904 h 320591"/>
              <a:gd name="connsiteX369" fmla="*/ 5905234 w 12191996"/>
              <a:gd name="connsiteY369" fmla="*/ 165016 h 320591"/>
              <a:gd name="connsiteX370" fmla="*/ 5859196 w 12191996"/>
              <a:gd name="connsiteY370" fmla="*/ 180891 h 320591"/>
              <a:gd name="connsiteX371" fmla="*/ 5817921 w 12191996"/>
              <a:gd name="connsiteY371" fmla="*/ 196766 h 320591"/>
              <a:gd name="connsiteX372" fmla="*/ 5781408 w 12191996"/>
              <a:gd name="connsiteY372" fmla="*/ 212641 h 320591"/>
              <a:gd name="connsiteX373" fmla="*/ 5743308 w 12191996"/>
              <a:gd name="connsiteY373" fmla="*/ 231691 h 320591"/>
              <a:gd name="connsiteX374" fmla="*/ 5705209 w 12191996"/>
              <a:gd name="connsiteY374" fmla="*/ 250741 h 320591"/>
              <a:gd name="connsiteX375" fmla="*/ 5668696 w 12191996"/>
              <a:gd name="connsiteY375" fmla="*/ 269791 h 320591"/>
              <a:gd name="connsiteX376" fmla="*/ 5627421 w 12191996"/>
              <a:gd name="connsiteY376" fmla="*/ 285666 h 320591"/>
              <a:gd name="connsiteX377" fmla="*/ 5581383 w 12191996"/>
              <a:gd name="connsiteY377" fmla="*/ 299954 h 320591"/>
              <a:gd name="connsiteX378" fmla="*/ 5528996 w 12191996"/>
              <a:gd name="connsiteY378" fmla="*/ 311066 h 320591"/>
              <a:gd name="connsiteX379" fmla="*/ 5468671 w 12191996"/>
              <a:gd name="connsiteY379" fmla="*/ 319004 h 320591"/>
              <a:gd name="connsiteX380" fmla="*/ 5410199 w 12191996"/>
              <a:gd name="connsiteY380" fmla="*/ 320364 h 320591"/>
              <a:gd name="connsiteX381" fmla="*/ 5351727 w 12191996"/>
              <a:gd name="connsiteY381" fmla="*/ 319004 h 320591"/>
              <a:gd name="connsiteX382" fmla="*/ 5291401 w 12191996"/>
              <a:gd name="connsiteY382" fmla="*/ 311066 h 320591"/>
              <a:gd name="connsiteX383" fmla="*/ 5239014 w 12191996"/>
              <a:gd name="connsiteY383" fmla="*/ 299954 h 320591"/>
              <a:gd name="connsiteX384" fmla="*/ 5192976 w 12191996"/>
              <a:gd name="connsiteY384" fmla="*/ 285666 h 320591"/>
              <a:gd name="connsiteX385" fmla="*/ 5151701 w 12191996"/>
              <a:gd name="connsiteY385" fmla="*/ 269791 h 320591"/>
              <a:gd name="connsiteX386" fmla="*/ 5115189 w 12191996"/>
              <a:gd name="connsiteY386" fmla="*/ 250741 h 320591"/>
              <a:gd name="connsiteX387" fmla="*/ 5077089 w 12191996"/>
              <a:gd name="connsiteY387" fmla="*/ 231691 h 320591"/>
              <a:gd name="connsiteX388" fmla="*/ 5038989 w 12191996"/>
              <a:gd name="connsiteY388" fmla="*/ 212641 h 320591"/>
              <a:gd name="connsiteX389" fmla="*/ 5002476 w 12191996"/>
              <a:gd name="connsiteY389" fmla="*/ 196766 h 320591"/>
              <a:gd name="connsiteX390" fmla="*/ 4961201 w 12191996"/>
              <a:gd name="connsiteY390" fmla="*/ 180891 h 320591"/>
              <a:gd name="connsiteX391" fmla="*/ 4915165 w 12191996"/>
              <a:gd name="connsiteY391" fmla="*/ 165016 h 320591"/>
              <a:gd name="connsiteX392" fmla="*/ 4862777 w 12191996"/>
              <a:gd name="connsiteY392" fmla="*/ 153904 h 320591"/>
              <a:gd name="connsiteX393" fmla="*/ 4802453 w 12191996"/>
              <a:gd name="connsiteY393" fmla="*/ 147554 h 320591"/>
              <a:gd name="connsiteX394" fmla="*/ 4734189 w 12191996"/>
              <a:gd name="connsiteY394" fmla="*/ 144379 h 320591"/>
              <a:gd name="connsiteX395" fmla="*/ 4665928 w 12191996"/>
              <a:gd name="connsiteY395" fmla="*/ 147554 h 320591"/>
              <a:gd name="connsiteX396" fmla="*/ 4605602 w 12191996"/>
              <a:gd name="connsiteY396" fmla="*/ 153904 h 320591"/>
              <a:gd name="connsiteX397" fmla="*/ 4553214 w 12191996"/>
              <a:gd name="connsiteY397" fmla="*/ 165016 h 320591"/>
              <a:gd name="connsiteX398" fmla="*/ 4507177 w 12191996"/>
              <a:gd name="connsiteY398" fmla="*/ 180891 h 320591"/>
              <a:gd name="connsiteX399" fmla="*/ 4465902 w 12191996"/>
              <a:gd name="connsiteY399" fmla="*/ 196766 h 320591"/>
              <a:gd name="connsiteX400" fmla="*/ 4429389 w 12191996"/>
              <a:gd name="connsiteY400" fmla="*/ 212641 h 320591"/>
              <a:gd name="connsiteX401" fmla="*/ 4353189 w 12191996"/>
              <a:gd name="connsiteY401" fmla="*/ 250741 h 320591"/>
              <a:gd name="connsiteX402" fmla="*/ 4316677 w 12191996"/>
              <a:gd name="connsiteY402" fmla="*/ 269791 h 320591"/>
              <a:gd name="connsiteX403" fmla="*/ 4275402 w 12191996"/>
              <a:gd name="connsiteY403" fmla="*/ 285666 h 320591"/>
              <a:gd name="connsiteX404" fmla="*/ 4229364 w 12191996"/>
              <a:gd name="connsiteY404" fmla="*/ 299954 h 320591"/>
              <a:gd name="connsiteX405" fmla="*/ 4176977 w 12191996"/>
              <a:gd name="connsiteY405" fmla="*/ 311066 h 320591"/>
              <a:gd name="connsiteX406" fmla="*/ 4116652 w 12191996"/>
              <a:gd name="connsiteY406" fmla="*/ 319004 h 320591"/>
              <a:gd name="connsiteX407" fmla="*/ 4048389 w 12191996"/>
              <a:gd name="connsiteY407" fmla="*/ 320591 h 320591"/>
              <a:gd name="connsiteX408" fmla="*/ 3980127 w 12191996"/>
              <a:gd name="connsiteY408" fmla="*/ 319004 h 320591"/>
              <a:gd name="connsiteX409" fmla="*/ 3919802 w 12191996"/>
              <a:gd name="connsiteY409" fmla="*/ 311066 h 320591"/>
              <a:gd name="connsiteX410" fmla="*/ 3867414 w 12191996"/>
              <a:gd name="connsiteY410" fmla="*/ 299954 h 320591"/>
              <a:gd name="connsiteX411" fmla="*/ 3821377 w 12191996"/>
              <a:gd name="connsiteY411" fmla="*/ 285666 h 320591"/>
              <a:gd name="connsiteX412" fmla="*/ 3780102 w 12191996"/>
              <a:gd name="connsiteY412" fmla="*/ 269791 h 320591"/>
              <a:gd name="connsiteX413" fmla="*/ 3743589 w 12191996"/>
              <a:gd name="connsiteY413" fmla="*/ 250741 h 320591"/>
              <a:gd name="connsiteX414" fmla="*/ 3705489 w 12191996"/>
              <a:gd name="connsiteY414" fmla="*/ 231691 h 320591"/>
              <a:gd name="connsiteX415" fmla="*/ 3667389 w 12191996"/>
              <a:gd name="connsiteY415" fmla="*/ 212641 h 320591"/>
              <a:gd name="connsiteX416" fmla="*/ 3630877 w 12191996"/>
              <a:gd name="connsiteY416" fmla="*/ 196766 h 320591"/>
              <a:gd name="connsiteX417" fmla="*/ 3589602 w 12191996"/>
              <a:gd name="connsiteY417" fmla="*/ 180891 h 320591"/>
              <a:gd name="connsiteX418" fmla="*/ 3543564 w 12191996"/>
              <a:gd name="connsiteY418" fmla="*/ 165016 h 320591"/>
              <a:gd name="connsiteX419" fmla="*/ 3491177 w 12191996"/>
              <a:gd name="connsiteY419" fmla="*/ 153904 h 320591"/>
              <a:gd name="connsiteX420" fmla="*/ 3430852 w 12191996"/>
              <a:gd name="connsiteY420" fmla="*/ 147554 h 320591"/>
              <a:gd name="connsiteX421" fmla="*/ 3361002 w 12191996"/>
              <a:gd name="connsiteY421" fmla="*/ 144379 h 320591"/>
              <a:gd name="connsiteX422" fmla="*/ 3294327 w 12191996"/>
              <a:gd name="connsiteY422" fmla="*/ 147554 h 320591"/>
              <a:gd name="connsiteX423" fmla="*/ 3234002 w 12191996"/>
              <a:gd name="connsiteY423" fmla="*/ 153904 h 320591"/>
              <a:gd name="connsiteX424" fmla="*/ 3181614 w 12191996"/>
              <a:gd name="connsiteY424" fmla="*/ 165016 h 320591"/>
              <a:gd name="connsiteX425" fmla="*/ 3135577 w 12191996"/>
              <a:gd name="connsiteY425" fmla="*/ 180891 h 320591"/>
              <a:gd name="connsiteX426" fmla="*/ 3094302 w 12191996"/>
              <a:gd name="connsiteY426" fmla="*/ 196766 h 320591"/>
              <a:gd name="connsiteX427" fmla="*/ 3057789 w 12191996"/>
              <a:gd name="connsiteY427" fmla="*/ 212641 h 320591"/>
              <a:gd name="connsiteX428" fmla="*/ 3019689 w 12191996"/>
              <a:gd name="connsiteY428" fmla="*/ 231691 h 320591"/>
              <a:gd name="connsiteX429" fmla="*/ 2981589 w 12191996"/>
              <a:gd name="connsiteY429" fmla="*/ 250741 h 320591"/>
              <a:gd name="connsiteX430" fmla="*/ 2945077 w 12191996"/>
              <a:gd name="connsiteY430" fmla="*/ 269791 h 320591"/>
              <a:gd name="connsiteX431" fmla="*/ 2903802 w 12191996"/>
              <a:gd name="connsiteY431" fmla="*/ 285666 h 320591"/>
              <a:gd name="connsiteX432" fmla="*/ 2857764 w 12191996"/>
              <a:gd name="connsiteY432" fmla="*/ 299954 h 320591"/>
              <a:gd name="connsiteX433" fmla="*/ 2805377 w 12191996"/>
              <a:gd name="connsiteY433" fmla="*/ 311066 h 320591"/>
              <a:gd name="connsiteX434" fmla="*/ 2745052 w 12191996"/>
              <a:gd name="connsiteY434" fmla="*/ 319004 h 320591"/>
              <a:gd name="connsiteX435" fmla="*/ 2676789 w 12191996"/>
              <a:gd name="connsiteY435" fmla="*/ 320591 h 320591"/>
              <a:gd name="connsiteX436" fmla="*/ 2608527 w 12191996"/>
              <a:gd name="connsiteY436" fmla="*/ 319004 h 320591"/>
              <a:gd name="connsiteX437" fmla="*/ 2548202 w 12191996"/>
              <a:gd name="connsiteY437" fmla="*/ 311066 h 320591"/>
              <a:gd name="connsiteX438" fmla="*/ 2495814 w 12191996"/>
              <a:gd name="connsiteY438" fmla="*/ 299954 h 320591"/>
              <a:gd name="connsiteX439" fmla="*/ 2449777 w 12191996"/>
              <a:gd name="connsiteY439" fmla="*/ 285666 h 320591"/>
              <a:gd name="connsiteX440" fmla="*/ 2408502 w 12191996"/>
              <a:gd name="connsiteY440" fmla="*/ 269791 h 320591"/>
              <a:gd name="connsiteX441" fmla="*/ 2371989 w 12191996"/>
              <a:gd name="connsiteY441" fmla="*/ 250741 h 320591"/>
              <a:gd name="connsiteX442" fmla="*/ 2333889 w 12191996"/>
              <a:gd name="connsiteY442" fmla="*/ 231691 h 320591"/>
              <a:gd name="connsiteX443" fmla="*/ 2295789 w 12191996"/>
              <a:gd name="connsiteY443" fmla="*/ 212641 h 320591"/>
              <a:gd name="connsiteX444" fmla="*/ 2259277 w 12191996"/>
              <a:gd name="connsiteY444" fmla="*/ 196766 h 320591"/>
              <a:gd name="connsiteX445" fmla="*/ 2218002 w 12191996"/>
              <a:gd name="connsiteY445" fmla="*/ 180891 h 320591"/>
              <a:gd name="connsiteX446" fmla="*/ 2171964 w 12191996"/>
              <a:gd name="connsiteY446" fmla="*/ 165016 h 320591"/>
              <a:gd name="connsiteX447" fmla="*/ 2119577 w 12191996"/>
              <a:gd name="connsiteY447" fmla="*/ 153904 h 320591"/>
              <a:gd name="connsiteX448" fmla="*/ 2059252 w 12191996"/>
              <a:gd name="connsiteY448" fmla="*/ 147554 h 320591"/>
              <a:gd name="connsiteX449" fmla="*/ 1990989 w 12191996"/>
              <a:gd name="connsiteY449" fmla="*/ 144379 h 320591"/>
              <a:gd name="connsiteX450" fmla="*/ 1922727 w 12191996"/>
              <a:gd name="connsiteY450" fmla="*/ 147554 h 320591"/>
              <a:gd name="connsiteX451" fmla="*/ 1862402 w 12191996"/>
              <a:gd name="connsiteY451" fmla="*/ 153904 h 320591"/>
              <a:gd name="connsiteX452" fmla="*/ 1810014 w 12191996"/>
              <a:gd name="connsiteY452" fmla="*/ 165016 h 320591"/>
              <a:gd name="connsiteX453" fmla="*/ 1763977 w 12191996"/>
              <a:gd name="connsiteY453" fmla="*/ 180891 h 320591"/>
              <a:gd name="connsiteX454" fmla="*/ 1722702 w 12191996"/>
              <a:gd name="connsiteY454" fmla="*/ 196766 h 320591"/>
              <a:gd name="connsiteX455" fmla="*/ 1686189 w 12191996"/>
              <a:gd name="connsiteY455" fmla="*/ 212641 h 320591"/>
              <a:gd name="connsiteX456" fmla="*/ 1648089 w 12191996"/>
              <a:gd name="connsiteY456" fmla="*/ 231691 h 320591"/>
              <a:gd name="connsiteX457" fmla="*/ 1609989 w 12191996"/>
              <a:gd name="connsiteY457" fmla="*/ 250741 h 320591"/>
              <a:gd name="connsiteX458" fmla="*/ 1573477 w 12191996"/>
              <a:gd name="connsiteY458" fmla="*/ 269791 h 320591"/>
              <a:gd name="connsiteX459" fmla="*/ 1532202 w 12191996"/>
              <a:gd name="connsiteY459" fmla="*/ 285666 h 320591"/>
              <a:gd name="connsiteX460" fmla="*/ 1486164 w 12191996"/>
              <a:gd name="connsiteY460" fmla="*/ 299954 h 320591"/>
              <a:gd name="connsiteX461" fmla="*/ 1433777 w 12191996"/>
              <a:gd name="connsiteY461" fmla="*/ 311066 h 320591"/>
              <a:gd name="connsiteX462" fmla="*/ 1373452 w 12191996"/>
              <a:gd name="connsiteY462" fmla="*/ 319004 h 320591"/>
              <a:gd name="connsiteX463" fmla="*/ 1305189 w 12191996"/>
              <a:gd name="connsiteY463" fmla="*/ 320591 h 320591"/>
              <a:gd name="connsiteX464" fmla="*/ 1236927 w 12191996"/>
              <a:gd name="connsiteY464" fmla="*/ 319004 h 320591"/>
              <a:gd name="connsiteX465" fmla="*/ 1176602 w 12191996"/>
              <a:gd name="connsiteY465" fmla="*/ 311066 h 320591"/>
              <a:gd name="connsiteX466" fmla="*/ 1124214 w 12191996"/>
              <a:gd name="connsiteY466" fmla="*/ 299954 h 320591"/>
              <a:gd name="connsiteX467" fmla="*/ 1078177 w 12191996"/>
              <a:gd name="connsiteY467" fmla="*/ 285666 h 320591"/>
              <a:gd name="connsiteX468" fmla="*/ 1036902 w 12191996"/>
              <a:gd name="connsiteY468" fmla="*/ 269791 h 320591"/>
              <a:gd name="connsiteX469" fmla="*/ 1000389 w 12191996"/>
              <a:gd name="connsiteY469" fmla="*/ 250741 h 320591"/>
              <a:gd name="connsiteX470" fmla="*/ 962289 w 12191996"/>
              <a:gd name="connsiteY470" fmla="*/ 231691 h 320591"/>
              <a:gd name="connsiteX471" fmla="*/ 924189 w 12191996"/>
              <a:gd name="connsiteY471" fmla="*/ 212641 h 320591"/>
              <a:gd name="connsiteX472" fmla="*/ 887677 w 12191996"/>
              <a:gd name="connsiteY472" fmla="*/ 196766 h 320591"/>
              <a:gd name="connsiteX473" fmla="*/ 846402 w 12191996"/>
              <a:gd name="connsiteY473" fmla="*/ 180891 h 320591"/>
              <a:gd name="connsiteX474" fmla="*/ 800364 w 12191996"/>
              <a:gd name="connsiteY474" fmla="*/ 165016 h 320591"/>
              <a:gd name="connsiteX475" fmla="*/ 747977 w 12191996"/>
              <a:gd name="connsiteY475" fmla="*/ 153904 h 320591"/>
              <a:gd name="connsiteX476" fmla="*/ 687652 w 12191996"/>
              <a:gd name="connsiteY476" fmla="*/ 147554 h 320591"/>
              <a:gd name="connsiteX477" fmla="*/ 619389 w 12191996"/>
              <a:gd name="connsiteY477" fmla="*/ 144379 h 320591"/>
              <a:gd name="connsiteX478" fmla="*/ 551127 w 12191996"/>
              <a:gd name="connsiteY478" fmla="*/ 147554 h 320591"/>
              <a:gd name="connsiteX479" fmla="*/ 490802 w 12191996"/>
              <a:gd name="connsiteY479" fmla="*/ 153904 h 320591"/>
              <a:gd name="connsiteX480" fmla="*/ 438414 w 12191996"/>
              <a:gd name="connsiteY480" fmla="*/ 165016 h 320591"/>
              <a:gd name="connsiteX481" fmla="*/ 392377 w 12191996"/>
              <a:gd name="connsiteY481" fmla="*/ 180891 h 320591"/>
              <a:gd name="connsiteX482" fmla="*/ 351102 w 12191996"/>
              <a:gd name="connsiteY482" fmla="*/ 196766 h 320591"/>
              <a:gd name="connsiteX483" fmla="*/ 314589 w 12191996"/>
              <a:gd name="connsiteY483" fmla="*/ 212641 h 320591"/>
              <a:gd name="connsiteX484" fmla="*/ 276489 w 12191996"/>
              <a:gd name="connsiteY484" fmla="*/ 231691 h 320591"/>
              <a:gd name="connsiteX485" fmla="*/ 238389 w 12191996"/>
              <a:gd name="connsiteY485" fmla="*/ 250741 h 320591"/>
              <a:gd name="connsiteX486" fmla="*/ 201877 w 12191996"/>
              <a:gd name="connsiteY486" fmla="*/ 269791 h 320591"/>
              <a:gd name="connsiteX487" fmla="*/ 160602 w 12191996"/>
              <a:gd name="connsiteY487" fmla="*/ 285666 h 320591"/>
              <a:gd name="connsiteX488" fmla="*/ 114564 w 12191996"/>
              <a:gd name="connsiteY488" fmla="*/ 299954 h 320591"/>
              <a:gd name="connsiteX489" fmla="*/ 62177 w 12191996"/>
              <a:gd name="connsiteY489" fmla="*/ 311066 h 320591"/>
              <a:gd name="connsiteX490" fmla="*/ 1852 w 12191996"/>
              <a:gd name="connsiteY490" fmla="*/ 319004 h 320591"/>
              <a:gd name="connsiteX491" fmla="*/ 0 w 12191996"/>
              <a:gd name="connsiteY491" fmla="*/ 319047 h 320591"/>
              <a:gd name="connsiteX492" fmla="*/ 0 w 12191996"/>
              <a:gd name="connsiteY492" fmla="*/ 174668 h 320591"/>
              <a:gd name="connsiteX493" fmla="*/ 1852 w 12191996"/>
              <a:gd name="connsiteY493" fmla="*/ 174625 h 320591"/>
              <a:gd name="connsiteX494" fmla="*/ 62177 w 12191996"/>
              <a:gd name="connsiteY494" fmla="*/ 166687 h 320591"/>
              <a:gd name="connsiteX495" fmla="*/ 114564 w 12191996"/>
              <a:gd name="connsiteY495" fmla="*/ 155575 h 320591"/>
              <a:gd name="connsiteX496" fmla="*/ 160602 w 12191996"/>
              <a:gd name="connsiteY496" fmla="*/ 141287 h 320591"/>
              <a:gd name="connsiteX497" fmla="*/ 201877 w 12191996"/>
              <a:gd name="connsiteY497" fmla="*/ 125412 h 320591"/>
              <a:gd name="connsiteX498" fmla="*/ 238389 w 12191996"/>
              <a:gd name="connsiteY498" fmla="*/ 106362 h 320591"/>
              <a:gd name="connsiteX499" fmla="*/ 276489 w 12191996"/>
              <a:gd name="connsiteY499" fmla="*/ 87312 h 320591"/>
              <a:gd name="connsiteX500" fmla="*/ 314589 w 12191996"/>
              <a:gd name="connsiteY500" fmla="*/ 68262 h 320591"/>
              <a:gd name="connsiteX501" fmla="*/ 351102 w 12191996"/>
              <a:gd name="connsiteY501" fmla="*/ 52387 h 320591"/>
              <a:gd name="connsiteX502" fmla="*/ 392377 w 12191996"/>
              <a:gd name="connsiteY502" fmla="*/ 36512 h 320591"/>
              <a:gd name="connsiteX503" fmla="*/ 438414 w 12191996"/>
              <a:gd name="connsiteY503" fmla="*/ 20637 h 320591"/>
              <a:gd name="connsiteX504" fmla="*/ 490802 w 12191996"/>
              <a:gd name="connsiteY504" fmla="*/ 9525 h 320591"/>
              <a:gd name="connsiteX505" fmla="*/ 551127 w 12191996"/>
              <a:gd name="connsiteY505" fmla="*/ 3175 h 320591"/>
              <a:gd name="connsiteX506" fmla="*/ 619389 w 12191996"/>
              <a:gd name="connsiteY506" fmla="*/ 0 h 32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2191996" h="320591">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6" y="174668"/>
                </a:lnTo>
                <a:lnTo>
                  <a:pt x="12191996" y="319047"/>
                </a:lnTo>
                <a:lnTo>
                  <a:pt x="12190146" y="319004"/>
                </a:lnTo>
                <a:lnTo>
                  <a:pt x="12129820" y="311067"/>
                </a:lnTo>
                <a:lnTo>
                  <a:pt x="12077432" y="299954"/>
                </a:lnTo>
                <a:lnTo>
                  <a:pt x="12031396" y="285666"/>
                </a:lnTo>
                <a:lnTo>
                  <a:pt x="11990120" y="269791"/>
                </a:lnTo>
                <a:lnTo>
                  <a:pt x="11953608" y="250741"/>
                </a:lnTo>
                <a:lnTo>
                  <a:pt x="11915508" y="231691"/>
                </a:lnTo>
                <a:lnTo>
                  <a:pt x="11877408" y="212641"/>
                </a:lnTo>
                <a:lnTo>
                  <a:pt x="11840896" y="196766"/>
                </a:lnTo>
                <a:lnTo>
                  <a:pt x="11799620" y="180891"/>
                </a:lnTo>
                <a:lnTo>
                  <a:pt x="11753582" y="165016"/>
                </a:lnTo>
                <a:lnTo>
                  <a:pt x="11701196" y="153904"/>
                </a:lnTo>
                <a:lnTo>
                  <a:pt x="11640870" y="147554"/>
                </a:lnTo>
                <a:lnTo>
                  <a:pt x="11572608" y="144379"/>
                </a:lnTo>
                <a:lnTo>
                  <a:pt x="11504346" y="147554"/>
                </a:lnTo>
                <a:lnTo>
                  <a:pt x="11444020" y="153904"/>
                </a:lnTo>
                <a:lnTo>
                  <a:pt x="11391632" y="165016"/>
                </a:lnTo>
                <a:lnTo>
                  <a:pt x="11345596" y="180891"/>
                </a:lnTo>
                <a:lnTo>
                  <a:pt x="11304320" y="196766"/>
                </a:lnTo>
                <a:lnTo>
                  <a:pt x="11267808" y="212641"/>
                </a:lnTo>
                <a:lnTo>
                  <a:pt x="11229708" y="231691"/>
                </a:lnTo>
                <a:lnTo>
                  <a:pt x="11191608" y="250741"/>
                </a:lnTo>
                <a:lnTo>
                  <a:pt x="11155096" y="269791"/>
                </a:lnTo>
                <a:lnTo>
                  <a:pt x="11113820" y="285666"/>
                </a:lnTo>
                <a:lnTo>
                  <a:pt x="11067782" y="299954"/>
                </a:lnTo>
                <a:lnTo>
                  <a:pt x="11015396" y="311066"/>
                </a:lnTo>
                <a:lnTo>
                  <a:pt x="10955070" y="319004"/>
                </a:lnTo>
                <a:lnTo>
                  <a:pt x="10886808" y="320591"/>
                </a:lnTo>
                <a:lnTo>
                  <a:pt x="10818546" y="319004"/>
                </a:lnTo>
                <a:lnTo>
                  <a:pt x="10758220" y="311066"/>
                </a:lnTo>
                <a:lnTo>
                  <a:pt x="10705832" y="299954"/>
                </a:lnTo>
                <a:lnTo>
                  <a:pt x="10659796" y="285666"/>
                </a:lnTo>
                <a:lnTo>
                  <a:pt x="10618520" y="269791"/>
                </a:lnTo>
                <a:lnTo>
                  <a:pt x="10582008" y="250741"/>
                </a:lnTo>
                <a:lnTo>
                  <a:pt x="10543908" y="231691"/>
                </a:lnTo>
                <a:lnTo>
                  <a:pt x="10505808" y="212641"/>
                </a:lnTo>
                <a:lnTo>
                  <a:pt x="10469296" y="196766"/>
                </a:lnTo>
                <a:lnTo>
                  <a:pt x="10428020" y="180891"/>
                </a:lnTo>
                <a:lnTo>
                  <a:pt x="10381982" y="165016"/>
                </a:lnTo>
                <a:lnTo>
                  <a:pt x="10329596" y="153904"/>
                </a:lnTo>
                <a:lnTo>
                  <a:pt x="10269270" y="147554"/>
                </a:lnTo>
                <a:lnTo>
                  <a:pt x="10201008" y="144379"/>
                </a:lnTo>
                <a:lnTo>
                  <a:pt x="10132746" y="147554"/>
                </a:lnTo>
                <a:lnTo>
                  <a:pt x="10072420" y="153904"/>
                </a:lnTo>
                <a:lnTo>
                  <a:pt x="10020032" y="165016"/>
                </a:lnTo>
                <a:lnTo>
                  <a:pt x="9973996" y="180891"/>
                </a:lnTo>
                <a:lnTo>
                  <a:pt x="9932720" y="196766"/>
                </a:lnTo>
                <a:lnTo>
                  <a:pt x="9896208" y="212641"/>
                </a:lnTo>
                <a:lnTo>
                  <a:pt x="9820008" y="250741"/>
                </a:lnTo>
                <a:lnTo>
                  <a:pt x="9783496" y="269791"/>
                </a:lnTo>
                <a:lnTo>
                  <a:pt x="9742220" y="285666"/>
                </a:lnTo>
                <a:lnTo>
                  <a:pt x="9696182" y="299954"/>
                </a:lnTo>
                <a:lnTo>
                  <a:pt x="9643796" y="311066"/>
                </a:lnTo>
                <a:lnTo>
                  <a:pt x="9583470" y="319004"/>
                </a:lnTo>
                <a:lnTo>
                  <a:pt x="9515208" y="320591"/>
                </a:lnTo>
                <a:lnTo>
                  <a:pt x="9446946" y="319004"/>
                </a:lnTo>
                <a:lnTo>
                  <a:pt x="9386620" y="311066"/>
                </a:lnTo>
                <a:lnTo>
                  <a:pt x="9334232" y="299954"/>
                </a:lnTo>
                <a:lnTo>
                  <a:pt x="9288196" y="285666"/>
                </a:lnTo>
                <a:lnTo>
                  <a:pt x="9246920" y="269791"/>
                </a:lnTo>
                <a:lnTo>
                  <a:pt x="9210408" y="250741"/>
                </a:lnTo>
                <a:lnTo>
                  <a:pt x="9172308" y="231691"/>
                </a:lnTo>
                <a:lnTo>
                  <a:pt x="9134208" y="212641"/>
                </a:lnTo>
                <a:lnTo>
                  <a:pt x="9097696" y="196766"/>
                </a:lnTo>
                <a:lnTo>
                  <a:pt x="9056420" y="180891"/>
                </a:lnTo>
                <a:lnTo>
                  <a:pt x="9010382" y="165016"/>
                </a:lnTo>
                <a:lnTo>
                  <a:pt x="8957996" y="153904"/>
                </a:lnTo>
                <a:lnTo>
                  <a:pt x="8897670" y="147554"/>
                </a:lnTo>
                <a:lnTo>
                  <a:pt x="8827820" y="144379"/>
                </a:lnTo>
                <a:lnTo>
                  <a:pt x="8761146" y="147554"/>
                </a:lnTo>
                <a:lnTo>
                  <a:pt x="8700820" y="153904"/>
                </a:lnTo>
                <a:lnTo>
                  <a:pt x="8648432" y="165016"/>
                </a:lnTo>
                <a:lnTo>
                  <a:pt x="8602396" y="180891"/>
                </a:lnTo>
                <a:lnTo>
                  <a:pt x="8561120" y="196766"/>
                </a:lnTo>
                <a:lnTo>
                  <a:pt x="8524608" y="212641"/>
                </a:lnTo>
                <a:lnTo>
                  <a:pt x="8486508" y="231691"/>
                </a:lnTo>
                <a:lnTo>
                  <a:pt x="8448408" y="250741"/>
                </a:lnTo>
                <a:lnTo>
                  <a:pt x="8411896" y="269791"/>
                </a:lnTo>
                <a:lnTo>
                  <a:pt x="8370621" y="285666"/>
                </a:lnTo>
                <a:lnTo>
                  <a:pt x="8324583" y="299954"/>
                </a:lnTo>
                <a:lnTo>
                  <a:pt x="8272196" y="311066"/>
                </a:lnTo>
                <a:lnTo>
                  <a:pt x="8211871" y="319004"/>
                </a:lnTo>
                <a:lnTo>
                  <a:pt x="8143608" y="320591"/>
                </a:lnTo>
                <a:lnTo>
                  <a:pt x="8075346" y="319004"/>
                </a:lnTo>
                <a:lnTo>
                  <a:pt x="8015021" y="311066"/>
                </a:lnTo>
                <a:lnTo>
                  <a:pt x="7962633" y="299954"/>
                </a:lnTo>
                <a:lnTo>
                  <a:pt x="7916596" y="285666"/>
                </a:lnTo>
                <a:lnTo>
                  <a:pt x="7875321" y="269791"/>
                </a:lnTo>
                <a:lnTo>
                  <a:pt x="7838808" y="250741"/>
                </a:lnTo>
                <a:lnTo>
                  <a:pt x="7800708" y="231691"/>
                </a:lnTo>
                <a:lnTo>
                  <a:pt x="7762608" y="212641"/>
                </a:lnTo>
                <a:lnTo>
                  <a:pt x="7726096" y="196766"/>
                </a:lnTo>
                <a:lnTo>
                  <a:pt x="7684821" y="180891"/>
                </a:lnTo>
                <a:lnTo>
                  <a:pt x="7638783" y="165016"/>
                </a:lnTo>
                <a:lnTo>
                  <a:pt x="7586396" y="153904"/>
                </a:lnTo>
                <a:lnTo>
                  <a:pt x="7526071" y="147554"/>
                </a:lnTo>
                <a:lnTo>
                  <a:pt x="7457808" y="144379"/>
                </a:lnTo>
                <a:lnTo>
                  <a:pt x="7389546" y="147554"/>
                </a:lnTo>
                <a:lnTo>
                  <a:pt x="7329221" y="153904"/>
                </a:lnTo>
                <a:lnTo>
                  <a:pt x="7276833" y="165016"/>
                </a:lnTo>
                <a:lnTo>
                  <a:pt x="7230796" y="180891"/>
                </a:lnTo>
                <a:lnTo>
                  <a:pt x="7189521" y="196766"/>
                </a:lnTo>
                <a:lnTo>
                  <a:pt x="7153008" y="212641"/>
                </a:lnTo>
                <a:lnTo>
                  <a:pt x="7114908" y="231691"/>
                </a:lnTo>
                <a:lnTo>
                  <a:pt x="7076808" y="250741"/>
                </a:lnTo>
                <a:lnTo>
                  <a:pt x="7040296" y="269791"/>
                </a:lnTo>
                <a:lnTo>
                  <a:pt x="6999021" y="285666"/>
                </a:lnTo>
                <a:lnTo>
                  <a:pt x="6952983" y="299954"/>
                </a:lnTo>
                <a:lnTo>
                  <a:pt x="6900596" y="311066"/>
                </a:lnTo>
                <a:lnTo>
                  <a:pt x="6840271" y="319004"/>
                </a:lnTo>
                <a:lnTo>
                  <a:pt x="6781799" y="320364"/>
                </a:lnTo>
                <a:lnTo>
                  <a:pt x="6723327" y="319004"/>
                </a:lnTo>
                <a:lnTo>
                  <a:pt x="6663002" y="311066"/>
                </a:lnTo>
                <a:lnTo>
                  <a:pt x="6610614" y="299954"/>
                </a:lnTo>
                <a:lnTo>
                  <a:pt x="6564577" y="285666"/>
                </a:lnTo>
                <a:lnTo>
                  <a:pt x="6523302" y="269791"/>
                </a:lnTo>
                <a:lnTo>
                  <a:pt x="6486789" y="250741"/>
                </a:lnTo>
                <a:lnTo>
                  <a:pt x="6448689" y="231691"/>
                </a:lnTo>
                <a:lnTo>
                  <a:pt x="6410589" y="212641"/>
                </a:lnTo>
                <a:lnTo>
                  <a:pt x="6374077" y="196766"/>
                </a:lnTo>
                <a:lnTo>
                  <a:pt x="6332802" y="180891"/>
                </a:lnTo>
                <a:lnTo>
                  <a:pt x="6286764" y="165016"/>
                </a:lnTo>
                <a:lnTo>
                  <a:pt x="6234377" y="153904"/>
                </a:lnTo>
                <a:lnTo>
                  <a:pt x="6174052" y="147554"/>
                </a:lnTo>
                <a:lnTo>
                  <a:pt x="6105789" y="144379"/>
                </a:lnTo>
                <a:lnTo>
                  <a:pt x="6095999" y="144834"/>
                </a:lnTo>
                <a:lnTo>
                  <a:pt x="6086208" y="144379"/>
                </a:lnTo>
                <a:lnTo>
                  <a:pt x="6017947" y="147554"/>
                </a:lnTo>
                <a:lnTo>
                  <a:pt x="5957621" y="153904"/>
                </a:lnTo>
                <a:lnTo>
                  <a:pt x="5905234" y="165016"/>
                </a:lnTo>
                <a:lnTo>
                  <a:pt x="5859196" y="180891"/>
                </a:lnTo>
                <a:lnTo>
                  <a:pt x="5817921" y="196766"/>
                </a:lnTo>
                <a:lnTo>
                  <a:pt x="5781408" y="212641"/>
                </a:lnTo>
                <a:lnTo>
                  <a:pt x="5743308" y="231691"/>
                </a:lnTo>
                <a:lnTo>
                  <a:pt x="5705209" y="250741"/>
                </a:lnTo>
                <a:lnTo>
                  <a:pt x="5668696" y="269791"/>
                </a:lnTo>
                <a:lnTo>
                  <a:pt x="5627421" y="285666"/>
                </a:lnTo>
                <a:lnTo>
                  <a:pt x="5581383" y="299954"/>
                </a:lnTo>
                <a:lnTo>
                  <a:pt x="5528996" y="311066"/>
                </a:lnTo>
                <a:lnTo>
                  <a:pt x="5468671" y="319004"/>
                </a:lnTo>
                <a:lnTo>
                  <a:pt x="5410199" y="320364"/>
                </a:lnTo>
                <a:lnTo>
                  <a:pt x="5351727" y="319004"/>
                </a:lnTo>
                <a:lnTo>
                  <a:pt x="5291401" y="311066"/>
                </a:lnTo>
                <a:lnTo>
                  <a:pt x="5239014" y="299954"/>
                </a:lnTo>
                <a:lnTo>
                  <a:pt x="5192976" y="285666"/>
                </a:lnTo>
                <a:lnTo>
                  <a:pt x="5151701" y="269791"/>
                </a:lnTo>
                <a:lnTo>
                  <a:pt x="5115189" y="250741"/>
                </a:lnTo>
                <a:lnTo>
                  <a:pt x="5077089" y="231691"/>
                </a:lnTo>
                <a:lnTo>
                  <a:pt x="5038989" y="212641"/>
                </a:lnTo>
                <a:lnTo>
                  <a:pt x="5002476" y="196766"/>
                </a:lnTo>
                <a:lnTo>
                  <a:pt x="4961201" y="180891"/>
                </a:lnTo>
                <a:lnTo>
                  <a:pt x="4915165" y="165016"/>
                </a:lnTo>
                <a:lnTo>
                  <a:pt x="4862777" y="153904"/>
                </a:lnTo>
                <a:lnTo>
                  <a:pt x="4802453" y="147554"/>
                </a:lnTo>
                <a:lnTo>
                  <a:pt x="4734189" y="144379"/>
                </a:lnTo>
                <a:lnTo>
                  <a:pt x="4665928" y="147554"/>
                </a:lnTo>
                <a:lnTo>
                  <a:pt x="4605602" y="153904"/>
                </a:lnTo>
                <a:lnTo>
                  <a:pt x="4553214" y="165016"/>
                </a:lnTo>
                <a:lnTo>
                  <a:pt x="4507177" y="180891"/>
                </a:lnTo>
                <a:lnTo>
                  <a:pt x="4465902" y="196766"/>
                </a:lnTo>
                <a:lnTo>
                  <a:pt x="4429389" y="212641"/>
                </a:lnTo>
                <a:lnTo>
                  <a:pt x="4353189" y="250741"/>
                </a:lnTo>
                <a:lnTo>
                  <a:pt x="4316677" y="269791"/>
                </a:lnTo>
                <a:lnTo>
                  <a:pt x="4275402" y="285666"/>
                </a:lnTo>
                <a:lnTo>
                  <a:pt x="4229364" y="299954"/>
                </a:lnTo>
                <a:lnTo>
                  <a:pt x="4176977" y="311066"/>
                </a:lnTo>
                <a:lnTo>
                  <a:pt x="4116652" y="319004"/>
                </a:lnTo>
                <a:lnTo>
                  <a:pt x="4048389" y="320591"/>
                </a:lnTo>
                <a:lnTo>
                  <a:pt x="3980127" y="319004"/>
                </a:lnTo>
                <a:lnTo>
                  <a:pt x="3919802" y="311066"/>
                </a:lnTo>
                <a:lnTo>
                  <a:pt x="3867414" y="299954"/>
                </a:lnTo>
                <a:lnTo>
                  <a:pt x="3821377" y="285666"/>
                </a:lnTo>
                <a:lnTo>
                  <a:pt x="3780102" y="269791"/>
                </a:lnTo>
                <a:lnTo>
                  <a:pt x="3743589" y="250741"/>
                </a:lnTo>
                <a:lnTo>
                  <a:pt x="3705489" y="231691"/>
                </a:lnTo>
                <a:lnTo>
                  <a:pt x="3667389" y="212641"/>
                </a:lnTo>
                <a:lnTo>
                  <a:pt x="3630877" y="196766"/>
                </a:lnTo>
                <a:lnTo>
                  <a:pt x="3589602" y="180891"/>
                </a:lnTo>
                <a:lnTo>
                  <a:pt x="3543564" y="165016"/>
                </a:lnTo>
                <a:lnTo>
                  <a:pt x="3491177" y="153904"/>
                </a:lnTo>
                <a:lnTo>
                  <a:pt x="3430852" y="147554"/>
                </a:lnTo>
                <a:lnTo>
                  <a:pt x="3361002" y="144379"/>
                </a:lnTo>
                <a:lnTo>
                  <a:pt x="3294327" y="147554"/>
                </a:lnTo>
                <a:lnTo>
                  <a:pt x="3234002" y="153904"/>
                </a:lnTo>
                <a:lnTo>
                  <a:pt x="3181614" y="165016"/>
                </a:lnTo>
                <a:lnTo>
                  <a:pt x="3135577" y="180891"/>
                </a:lnTo>
                <a:lnTo>
                  <a:pt x="3094302" y="196766"/>
                </a:lnTo>
                <a:lnTo>
                  <a:pt x="3057789" y="212641"/>
                </a:lnTo>
                <a:lnTo>
                  <a:pt x="3019689" y="231691"/>
                </a:lnTo>
                <a:lnTo>
                  <a:pt x="2981589" y="250741"/>
                </a:lnTo>
                <a:lnTo>
                  <a:pt x="2945077" y="269791"/>
                </a:lnTo>
                <a:lnTo>
                  <a:pt x="2903802" y="285666"/>
                </a:lnTo>
                <a:lnTo>
                  <a:pt x="2857764" y="299954"/>
                </a:lnTo>
                <a:lnTo>
                  <a:pt x="2805377" y="311066"/>
                </a:lnTo>
                <a:lnTo>
                  <a:pt x="2745052" y="319004"/>
                </a:lnTo>
                <a:lnTo>
                  <a:pt x="2676789" y="320591"/>
                </a:lnTo>
                <a:lnTo>
                  <a:pt x="2608527" y="319004"/>
                </a:lnTo>
                <a:lnTo>
                  <a:pt x="2548202" y="311066"/>
                </a:lnTo>
                <a:lnTo>
                  <a:pt x="2495814" y="299954"/>
                </a:lnTo>
                <a:lnTo>
                  <a:pt x="2449777" y="285666"/>
                </a:lnTo>
                <a:lnTo>
                  <a:pt x="2408502" y="269791"/>
                </a:lnTo>
                <a:lnTo>
                  <a:pt x="2371989" y="250741"/>
                </a:lnTo>
                <a:lnTo>
                  <a:pt x="2333889" y="231691"/>
                </a:lnTo>
                <a:lnTo>
                  <a:pt x="2295789" y="212641"/>
                </a:lnTo>
                <a:lnTo>
                  <a:pt x="2259277" y="196766"/>
                </a:lnTo>
                <a:lnTo>
                  <a:pt x="2218002" y="180891"/>
                </a:lnTo>
                <a:lnTo>
                  <a:pt x="2171964" y="165016"/>
                </a:lnTo>
                <a:lnTo>
                  <a:pt x="2119577" y="153904"/>
                </a:lnTo>
                <a:lnTo>
                  <a:pt x="2059252" y="147554"/>
                </a:lnTo>
                <a:lnTo>
                  <a:pt x="1990989" y="144379"/>
                </a:lnTo>
                <a:lnTo>
                  <a:pt x="1922727" y="147554"/>
                </a:lnTo>
                <a:lnTo>
                  <a:pt x="1862402" y="153904"/>
                </a:lnTo>
                <a:lnTo>
                  <a:pt x="1810014" y="165016"/>
                </a:lnTo>
                <a:lnTo>
                  <a:pt x="1763977" y="180891"/>
                </a:lnTo>
                <a:lnTo>
                  <a:pt x="1722702" y="196766"/>
                </a:lnTo>
                <a:lnTo>
                  <a:pt x="1686189" y="212641"/>
                </a:lnTo>
                <a:lnTo>
                  <a:pt x="1648089" y="231691"/>
                </a:lnTo>
                <a:lnTo>
                  <a:pt x="1609989" y="250741"/>
                </a:lnTo>
                <a:lnTo>
                  <a:pt x="1573477" y="269791"/>
                </a:lnTo>
                <a:lnTo>
                  <a:pt x="1532202" y="285666"/>
                </a:lnTo>
                <a:lnTo>
                  <a:pt x="1486164" y="299954"/>
                </a:lnTo>
                <a:lnTo>
                  <a:pt x="1433777" y="311066"/>
                </a:lnTo>
                <a:lnTo>
                  <a:pt x="1373452" y="319004"/>
                </a:lnTo>
                <a:lnTo>
                  <a:pt x="1305189" y="320591"/>
                </a:lnTo>
                <a:lnTo>
                  <a:pt x="1236927" y="319004"/>
                </a:lnTo>
                <a:lnTo>
                  <a:pt x="1176602" y="311066"/>
                </a:lnTo>
                <a:lnTo>
                  <a:pt x="1124214" y="299954"/>
                </a:lnTo>
                <a:lnTo>
                  <a:pt x="1078177" y="285666"/>
                </a:lnTo>
                <a:lnTo>
                  <a:pt x="1036902" y="269791"/>
                </a:lnTo>
                <a:lnTo>
                  <a:pt x="1000389" y="250741"/>
                </a:lnTo>
                <a:lnTo>
                  <a:pt x="962289" y="231691"/>
                </a:lnTo>
                <a:lnTo>
                  <a:pt x="924189" y="212641"/>
                </a:lnTo>
                <a:lnTo>
                  <a:pt x="887677" y="196766"/>
                </a:lnTo>
                <a:lnTo>
                  <a:pt x="846402" y="180891"/>
                </a:lnTo>
                <a:lnTo>
                  <a:pt x="800364" y="165016"/>
                </a:lnTo>
                <a:lnTo>
                  <a:pt x="747977" y="153904"/>
                </a:lnTo>
                <a:lnTo>
                  <a:pt x="687652" y="147554"/>
                </a:lnTo>
                <a:lnTo>
                  <a:pt x="619389" y="144379"/>
                </a:lnTo>
                <a:lnTo>
                  <a:pt x="551127" y="147554"/>
                </a:lnTo>
                <a:lnTo>
                  <a:pt x="490802" y="153904"/>
                </a:lnTo>
                <a:lnTo>
                  <a:pt x="438414" y="165016"/>
                </a:lnTo>
                <a:lnTo>
                  <a:pt x="392377" y="180891"/>
                </a:lnTo>
                <a:lnTo>
                  <a:pt x="351102" y="196766"/>
                </a:lnTo>
                <a:lnTo>
                  <a:pt x="314589" y="212641"/>
                </a:lnTo>
                <a:lnTo>
                  <a:pt x="276489" y="231691"/>
                </a:lnTo>
                <a:lnTo>
                  <a:pt x="238389" y="250741"/>
                </a:lnTo>
                <a:lnTo>
                  <a:pt x="201877" y="269791"/>
                </a:lnTo>
                <a:lnTo>
                  <a:pt x="160602" y="285666"/>
                </a:lnTo>
                <a:lnTo>
                  <a:pt x="114564" y="299954"/>
                </a:lnTo>
                <a:lnTo>
                  <a:pt x="62177" y="311066"/>
                </a:lnTo>
                <a:lnTo>
                  <a:pt x="1852" y="319004"/>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lnTo>
                  <a:pt x="619389" y="0"/>
                </a:lnTo>
                <a:close/>
              </a:path>
            </a:pathLst>
          </a:custGeom>
          <a:solidFill>
            <a:srgbClr val="FFFFFF"/>
          </a:solidFill>
          <a:ln w="0">
            <a:noFill/>
            <a:prstDash val="solid"/>
            <a:round/>
            <a:headEnd/>
            <a:tailEnd/>
          </a:ln>
        </p:spPr>
        <p:txBody>
          <a:bodyPr wrap="square" rtlCol="0" anchor="ctr">
            <a:noAutofit/>
          </a:bodyPr>
          <a:lstStyle/>
          <a:p>
            <a:pPr algn="ctr" defTabSz="457200"/>
            <a:endParaRPr lang="en-US">
              <a:solidFill>
                <a:schemeClr val="tx1"/>
              </a:solidFill>
            </a:endParaRPr>
          </a:p>
        </p:txBody>
      </p:sp>
    </p:spTree>
    <p:extLst>
      <p:ext uri="{BB962C8B-B14F-4D97-AF65-F5344CB8AC3E}">
        <p14:creationId xmlns:p14="http://schemas.microsoft.com/office/powerpoint/2010/main" val="276685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458</TotalTime>
  <Words>2298</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Rubik</vt:lpstr>
      <vt:lpstr>Office Theme</vt:lpstr>
      <vt:lpstr>                                 Group no.8  Drinking water potability Prediction     Group members:-                                                                                                               Manpreet kaur(0794006)                                                                                                                Harmanpreet kaur sumal(0795660)                                                                                                                                                                                                                      Navneet kaur(0792027)                                                                                                                Navdeep kaur(0795879)</vt:lpstr>
      <vt:lpstr>Why we are going to work on this topic?  As, all we know water is crucial for our health because people can live without food for 3 days but without water life is  impossible .We use water for many purposes such as cooking, bathing, farming,  washing clothes for every purpose but all water is not safe for consumption. We selected this topic because people are facing lots of problems because water is not safe to drink in many countries. But here we are going to talk about particular country that is India, as all we know water is going to pollute day by day and don’t safe to drink and people are facing many health issues because of water . The World Health Organization estimates that 97 million Indians, second only to China, do not have access to safe drinking water. As a result, the World Bank estimates that unclean water is responsible for 21% of infectious diseases in India.  </vt:lpstr>
      <vt:lpstr> Why water is not safe to drink in India?  water contamination or water pollution in India is primarily caused by :-  Industrial waste Improper agricultural practices Reduction in water quantity in plain rivers Social and religious practices such as dumping dead bodies in water, bathing, and throwing waste in water Oil leaks from ships Acid rain Global warming Eutrophication Inadequate industrial wastewater treatment.      </vt:lpstr>
      <vt:lpstr>Problem statement:-  The problem is so bad that there may not be a single body of water in India that isn't polluted in some way. The main issues  because of contaminated water is health problems that is faced by people. By drinking contaminated water, harmful bacteria enter the human digestive system, disrupting the gut's equilibrium and causing diarrhea and other illnesses . Despite advances to drinking water, many other water sources are contaminated with bio and chemical contaminants, and water-related ailments account for over 21% of all diseases. : Every year, 38 million Indians get waterborne diseases such as typhoid, cholera, and hepatitis as a result of poor infrastructure and a lack of sewage treatment. The frequency of these ailments has remained constant throughout the last decade. Waterborne infections kill more children under the age of five than AIDS, TB, and measles combined. In India, water pollution not only jeopardizes people's health and food security, but it also contributes to the country's GDP decline and economic stagnation.      </vt:lpstr>
      <vt:lpstr>Why is this problem important?   Water is the most significant resource of life, crucial for supporting the life of most existing creatures and human beings. Living organisms need water with enough quality to continue their lives. The public requires access to safe, easily accessible water for drinking, household usage, food production, and recreational activities. A country’s economic development may be considerably boosted by better water supply and resource management. Water that is sufficient for personal and household use, constantly available, safe, accessible, and reasonably priced is a right that belongs to everyone. Thus, it is the need of the hour to have an automated system that can automatically classify the quality of water with less effort. Therefore, it is very important to suggest new approaches to analyze and, if possible, to predict the water quality .</vt:lpstr>
      <vt:lpstr>Project objective  The main objective of the project is improving the quality of water. Further to this, project also aims a reliable, affordable, consumer oriented and sustainable potable water supply and sanitation services. This study aims to solve these problems  Firstly, a KNN imputer is used to deal with the missing values problem. Using this technique, the water quality prediction accuracy is distinctly improved compared to deleting the missing values. Secondly, a multilayer perceptron (MLP) is used for water quality prediction. Experiments are performed using different architectures for MLP.In addition, a range of machine learning models is used for comparison for the prediction of water quality with and without the KNN imputer. </vt:lpstr>
      <vt:lpstr>Previous research done on drinking water in India   Susie Ellis Providing access to safe water, sanitation, and hygiene (WASH) can prevent most communicable diseases. Water Aid Global and Vivid Economics in their latest report have highlighted that achieving universal access to WASH could save more than US$ 2.6 trillion in health costs between 2021 and 2040 . Yet, providing access to safe drinking water to all has remained a global challenge, more so for the developing countries. it will help bridge the gaps between stakeholders and lead to the last mile connectivity of clean and safe drinking water. This paper although focused on India has learnings that can be applied to any territory in the world where there are marginalized communities. The ambitious Jal Jeevan Mission launched by the Government of India is yielding good results . Recently the famous city of Puri in Odisha state became the first city in the country to have city-wide safe tap drinking water4 . The mission has achieved a milestone of providing tap water to every household in at least 100,000 villages across India within 23 months since its launch in August 20195 . This demonstrates that concerted efforts of partnership between the public and private sectors and the communities can achieve the most challenging tasks. However, there is so much more that remains to be done before all can have sustainable access to safe drinking water. </vt:lpstr>
      <vt:lpstr>Impact on stakeholders  The views of Brian Manwaring, on the development and impact of strategies that are adopted to involve stakeholders in increasing drinking water safety are presented. He suggests that an integrated water management approach that requires close cooperation and partnership between all stakeholders, including governments, independent regulatory authorities, water suppliers, local public officials, health, and environmental agencies needs to be adopted, to increase drinking water safety. The second UN World Water Development Report, 2006, has highlighted the benefits of an integrated water management approach to water resources, where stakeholders provide significant assistance throughout the planning and management process.  The adoption of an integrated water management approach that involves stakeholders in the decision-making process also helps water suppliers, to collectively prevent and reduce the contamination of drinking water from source to tap. </vt:lpstr>
      <vt:lpstr>Solving the problem  Beyond collecting and representing data in easy formats, there is a possibility to use machine learning models on such high-resolution data to predict water quality. There are no real-time sensors available for certain crucial parameters estimating the organic content in the water, such as biochemical oxygen demand (BOD), and it can take up to five days to get results for these in a laboratory. These parameters can potentially be predicted in real-time from others whose values are available instantaneously. Once fully developed and validated, such machine learning models could predict values for intermediary values in time and space. Furthermore, adding other layers of data, such as the rainfall pattern, local temperatures, industries situated nearby and agricultural land details, could enrich the statistical analysis of the dataset.  </vt:lpstr>
      <vt:lpstr> knowledge/skills/tech are needed for this solution?  Knowledge/skills:-   Load, Explore &amp; Clean Data  Machine learning model:-   Machine learning plays a significant role in enhancing the accuracy and efficacy of water quality classification. To classify water quality, there exists a variety of machine learning algorithms. The Scikit-learn library of Python has a variety of machine learning classifiers. Such as:-   KNN Decision Tree Random forest Logistic regression   Tableau for visualization.     Tech:- Jupyter notebook using Python for creating the ML models, correlation, and comparing the accuracy.    </vt:lpstr>
      <vt:lpstr>Evaluating the solution  There are some quick tests we may do to determine the calibre of a certain body of water, even if wemight not have access to the resources of a scientist:   1. pH value: PH is an important parameter in evaluating the acid–base balance of water. It is also the indicator of acidic or alkaline condition of water status. WHO has recommended a maximum permissible limit of pH from 6.5 to 8.5. The current investigation ranges were 6.52–6.83 which are in the range of WHO standards. 2. Hardness: Hardness is mainly caused by calcium and magnesium salts. These salts are dissolved from geologic deposits through which water travels. The length of time water is in contact with hardness producing material helps determine how much hardness there is in raw water. Hardness was originally defined as the capacity of water to precipitate soap caused by Calcium and Magnesium. 3. Solids (Total dissolved solids - TDS): Water has the ability to dissolve a wide range of inorganic and some organic minerals or salts such as potassium, calcium, sodium, bicarbonates, chlorides, magnesium, sulfates etc. These minerals produced an unwanted taste and diluted color in the appearance of water. This is the important parameter for the use of water. The water with high TDS value indicates that water is highly mineralized. The Desired limit for TDS is 500 mg/l and maximum limit is 1000 mg/l which is prescribed for drinking purposes. 4. Chloramines: Chlorine and chloramine are the major disinfectants used in public water systems. Chloramines are most commonly formed when ammonia is added to chlorine to treat drinking water. Chlorine levels up to 4 milligrams per liter (mg/L or 4 parts per million (ppm)) are considered safe in drinking water. 5. Sulfate: Sulfates are naturally occurring substances that are found in minerals, soil, and rocks. They are present in ambient air, groundwater, plants, and food. The principal commercial use of sulfate is in the chemical industry. Sulfate concentration in seawater is about 2,700 milligrams per liter (mg/L). It ranges from 3 to 30 mg/L in most freshwater supplies, although much higher concentrations (1000 mg/L) are found in some geographic locations. 6. Conductivity: Pure water is not a good conductor of electric current rather it's a good insulator. Increase in ions concentration enhances the electrical conductivity of water. Generally, the amount of dissolved solids in water determines the electrical conductivity. Electrical conductivity (EC) actually measures the ionic process of a solution that enables it to transmit current. According to WHO standards, EC value should not exceed 400 μS/cm. 7. Organic_carbon: Total Organic Carbon (TOC) in source waters comes from decaying natural organic matter (NOM) as well as synthetic sources. TOC is a measure of the total amount of carbon in organic compounds in pure water. According to the US EPA &lt; 2 mg/L as TOC in treated / drinking water, and &lt; 4 mg/Lit in source water which is used for treatment. 8. Trihalomethanes: THMs are chemicals which may be found in water treated with chlorine. The concentration of THMs in drinking water varies according to the level of organic material in the water, the amount of chlorine required to treat the water, and the temperature of the water that is being treated. THM levels up to 80 ppm is considered safe in drinking water. 9. Turbidity: The turbidity of water depends on the quantity of solid matter present in the suspended state. It is a measure of light emitting properties of water and the test is used to indicate the quality of waste discharge with respect to colloidal matter. The mean turbidity value obtained for Wondo Genet Campus (0.98 NTU) is lower than the WHO recommended value of 5.00 NTU. 10. Potability: Indicates if water is safe for human consumption where 1 means Potable and 0 means Not potable. (0) Water is not safe to drink and (1) Water is safe to drink. </vt:lpstr>
      <vt:lpstr>After getting the dataset we would follow these steps:-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water potability Prediction</dc:title>
  <dc:creator>manpreet kaur</dc:creator>
  <cp:lastModifiedBy>Navdeep Kaur</cp:lastModifiedBy>
  <cp:revision>2</cp:revision>
  <dcterms:created xsi:type="dcterms:W3CDTF">2023-02-22T19:46:21Z</dcterms:created>
  <dcterms:modified xsi:type="dcterms:W3CDTF">2023-02-24T14:11:40Z</dcterms:modified>
</cp:coreProperties>
</file>