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72" r:id="rId4"/>
    <p:sldId id="271" r:id="rId5"/>
    <p:sldId id="270" r:id="rId6"/>
    <p:sldId id="273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>
      <p:cViewPr>
        <p:scale>
          <a:sx n="72" d="100"/>
          <a:sy n="72" d="100"/>
        </p:scale>
        <p:origin x="-275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19CC9690-40D6-4E02-B31F-DBD6D454FE69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77C9588B-7BFD-4C3D-9FE6-E28732A1C4F4}" type="parTrans" cxnId="{213F7EF8-8F38-4E36-9EAA-6029AC55D6FE}">
      <dgm:prSet/>
      <dgm:spPr/>
      <dgm:t>
        <a:bodyPr/>
        <a:lstStyle/>
        <a:p>
          <a:endParaRPr lang="en-CA"/>
        </a:p>
      </dgm:t>
    </dgm:pt>
    <dgm:pt modelId="{271C5623-4F4C-4B05-9C88-58005E21DD3C}" type="sibTrans" cxnId="{213F7EF8-8F38-4E36-9EAA-6029AC55D6FE}">
      <dgm:prSet/>
      <dgm:spPr/>
      <dgm:t>
        <a:bodyPr/>
        <a:lstStyle/>
        <a:p>
          <a:endParaRPr lang="en-CA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C841FB7-219B-C944-8CDE-437716CD15E5}" type="pres">
      <dgm:prSet presAssocID="{59057BDD-BB04-426B-AA09-C0F34A718B5C}" presName="thickLine" presStyleLbl="alignNode1" presStyleIdx="0" presStyleCnt="5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0" presStyleCnt="5"/>
      <dgm:spPr/>
      <dgm:t>
        <a:bodyPr/>
        <a:lstStyle/>
        <a:p>
          <a:endParaRPr lang="en-US"/>
        </a:p>
      </dgm:t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1" presStyleCnt="5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1" presStyleCnt="5"/>
      <dgm:spPr/>
      <dgm:t>
        <a:bodyPr/>
        <a:lstStyle/>
        <a:p>
          <a:endParaRPr lang="en-US"/>
        </a:p>
      </dgm:t>
    </dgm:pt>
    <dgm:pt modelId="{96810E07-1C6F-DD45-9E51-CFD5FE0225B2}" type="pres">
      <dgm:prSet presAssocID="{C88E755F-C08D-48EA-85AD-3DF0C77937DF}" presName="vert1" presStyleCnt="0"/>
      <dgm:spPr/>
    </dgm:pt>
    <dgm:pt modelId="{9D99E01D-08C9-42CD-8B44-5C010141EC22}" type="pres">
      <dgm:prSet presAssocID="{19CC9690-40D6-4E02-B31F-DBD6D454FE69}" presName="thickLine" presStyleLbl="alignNode1" presStyleIdx="2" presStyleCnt="5"/>
      <dgm:spPr/>
    </dgm:pt>
    <dgm:pt modelId="{CC0703A8-C03C-451D-ADF6-C6F487BC57B5}" type="pres">
      <dgm:prSet presAssocID="{19CC9690-40D6-4E02-B31F-DBD6D454FE69}" presName="horz1" presStyleCnt="0"/>
      <dgm:spPr/>
    </dgm:pt>
    <dgm:pt modelId="{DC916959-FEEB-48BE-B291-17D5E2A6B00B}" type="pres">
      <dgm:prSet presAssocID="{19CC9690-40D6-4E02-B31F-DBD6D454FE69}" presName="tx1" presStyleLbl="revTx" presStyleIdx="2" presStyleCnt="5"/>
      <dgm:spPr/>
      <dgm:t>
        <a:bodyPr/>
        <a:lstStyle/>
        <a:p>
          <a:endParaRPr lang="en-US"/>
        </a:p>
      </dgm:t>
    </dgm:pt>
    <dgm:pt modelId="{5923F7A9-5A6C-44E6-862D-25977BC196E8}" type="pres">
      <dgm:prSet presAssocID="{19CC9690-40D6-4E02-B31F-DBD6D454FE69}" presName="vert1" presStyleCnt="0"/>
      <dgm:spPr/>
    </dgm:pt>
    <dgm:pt modelId="{803C4B3A-C34F-E242-97BA-4F5566F5D147}" type="pres">
      <dgm:prSet presAssocID="{B42F8499-A3AC-45C6-A135-DA69F157F0E8}" presName="thickLine" presStyleLbl="alignNode1" presStyleIdx="3" presStyleCnt="5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3" presStyleCnt="5"/>
      <dgm:spPr/>
      <dgm:t>
        <a:bodyPr/>
        <a:lstStyle/>
        <a:p>
          <a:endParaRPr lang="en-US"/>
        </a:p>
      </dgm:t>
    </dgm:pt>
    <dgm:pt modelId="{A099E14D-D1D1-5747-9DBE-24A4EE0E82CA}" type="pres">
      <dgm:prSet presAssocID="{B42F8499-A3AC-45C6-A135-DA69F157F0E8}" presName="vert1" presStyleCnt="0"/>
      <dgm:spPr/>
    </dgm:pt>
    <dgm:pt modelId="{EDD1787A-0296-3748-AACA-61FDF323402D}" type="pres">
      <dgm:prSet presAssocID="{AA76D586-0015-4FA1-87BD-54FD594C14D2}" presName="thickLine" presStyleLbl="alignNode1" presStyleIdx="4" presStyleCnt="5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4" presStyleCnt="5"/>
      <dgm:spPr/>
      <dgm:t>
        <a:bodyPr/>
        <a:lstStyle/>
        <a:p>
          <a:endParaRPr lang="en-US"/>
        </a:p>
      </dgm:t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047C5288-30BC-4B41-BF5D-9664B414BAAA}" srcId="{04949050-BC41-45B2-BFD8-75D7D869405A}" destId="{B42F8499-A3AC-45C6-A135-DA69F157F0E8}" srcOrd="3" destOrd="0" parTransId="{DCD80B09-BD6E-4495-8DEC-30CBEA5059CB}" sibTransId="{FD73C98F-7CDB-4BA8-AF87-EB6441555EB6}"/>
    <dgm:cxn modelId="{81FB04F8-FB27-46ED-89C0-D502A8094611}" srcId="{04949050-BC41-45B2-BFD8-75D7D869405A}" destId="{AA76D586-0015-4FA1-87BD-54FD594C14D2}" srcOrd="4" destOrd="0" parTransId="{2976C8B2-2935-4489-B027-FEAB7411EE2A}" sibTransId="{B406A5FB-F6DE-4D68-89E0-F0678FB38C49}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3D2DB255-F2F2-412D-BD60-C444C071D298}" type="presOf" srcId="{19CC9690-40D6-4E02-B31F-DBD6D454FE69}" destId="{DC916959-FEEB-48BE-B291-17D5E2A6B00B}" srcOrd="0" destOrd="0" presId="urn:microsoft.com/office/officeart/2008/layout/LinedList"/>
    <dgm:cxn modelId="{ADDD9E1F-7F7B-4085-83D4-568FF8C13926}" srcId="{04949050-BC41-45B2-BFD8-75D7D869405A}" destId="{C88E755F-C08D-48EA-85AD-3DF0C77937DF}" srcOrd="1" destOrd="0" parTransId="{B2E6AE8C-C9C3-415B-ABC8-0A7B18DC48C9}" sibTransId="{C6CF371A-1A12-4380-905F-1886F8DEB5CE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672CAC29-C623-47A9-A657-91C7520E4068}" srcId="{04949050-BC41-45B2-BFD8-75D7D869405A}" destId="{59057BDD-BB04-426B-AA09-C0F34A718B5C}" srcOrd="0" destOrd="0" parTransId="{489D992C-06D1-49AF-AA4A-9B129B026805}" sibTransId="{365D6A6D-1909-4179-A1AC-38BB696206B3}"/>
    <dgm:cxn modelId="{213F7EF8-8F38-4E36-9EAA-6029AC55D6FE}" srcId="{04949050-BC41-45B2-BFD8-75D7D869405A}" destId="{19CC9690-40D6-4E02-B31F-DBD6D454FE69}" srcOrd="2" destOrd="0" parTransId="{77C9588B-7BFD-4C3D-9FE6-E28732A1C4F4}" sibTransId="{271C5623-4F4C-4B05-9C88-58005E21DD3C}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F3422727-CA71-494A-9834-8C03DFC50E58}" type="presParOf" srcId="{91CD5485-F150-D043-ADE0-19D754122003}" destId="{3C841FB7-219B-C944-8CDE-437716CD15E5}" srcOrd="0" destOrd="0" presId="urn:microsoft.com/office/officeart/2008/layout/LinedList"/>
    <dgm:cxn modelId="{D56A4A5E-A4CE-3D47-BED2-BC37DD557B4C}" type="presParOf" srcId="{91CD5485-F150-D043-ADE0-19D754122003}" destId="{AF993FBB-D65B-DB4E-95D2-B590CCEAEB90}" srcOrd="1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2" destOrd="0" presId="urn:microsoft.com/office/officeart/2008/layout/LinedList"/>
    <dgm:cxn modelId="{F7A06D03-3878-B542-819D-E01BB98593F4}" type="presParOf" srcId="{91CD5485-F150-D043-ADE0-19D754122003}" destId="{F17E259D-AFAC-5C41-9D60-DE70CEB96282}" srcOrd="3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F9462134-06C5-4A14-9820-535DDD0A2D49}" type="presParOf" srcId="{91CD5485-F150-D043-ADE0-19D754122003}" destId="{9D99E01D-08C9-42CD-8B44-5C010141EC22}" srcOrd="4" destOrd="0" presId="urn:microsoft.com/office/officeart/2008/layout/LinedList"/>
    <dgm:cxn modelId="{FE4F62BD-0B10-4F23-9091-863A8EC2730A}" type="presParOf" srcId="{91CD5485-F150-D043-ADE0-19D754122003}" destId="{CC0703A8-C03C-451D-ADF6-C6F487BC57B5}" srcOrd="5" destOrd="0" presId="urn:microsoft.com/office/officeart/2008/layout/LinedList"/>
    <dgm:cxn modelId="{8678CBE8-FA87-4E4C-A5F9-05C833CD0531}" type="presParOf" srcId="{CC0703A8-C03C-451D-ADF6-C6F487BC57B5}" destId="{DC916959-FEEB-48BE-B291-17D5E2A6B00B}" srcOrd="0" destOrd="0" presId="urn:microsoft.com/office/officeart/2008/layout/LinedList"/>
    <dgm:cxn modelId="{C8C265BC-774F-43AF-97EF-CF9467DE895A}" type="presParOf" srcId="{CC0703A8-C03C-451D-ADF6-C6F487BC57B5}" destId="{5923F7A9-5A6C-44E6-862D-25977BC196E8}" srcOrd="1" destOrd="0" presId="urn:microsoft.com/office/officeart/2008/layout/LinedList"/>
    <dgm:cxn modelId="{B699A4E6-C0C8-874E-8228-B7FBB375D0FC}" type="presParOf" srcId="{91CD5485-F150-D043-ADE0-19D754122003}" destId="{803C4B3A-C34F-E242-97BA-4F5566F5D147}" srcOrd="6" destOrd="0" presId="urn:microsoft.com/office/officeart/2008/layout/LinedList"/>
    <dgm:cxn modelId="{849F954C-46AC-DC4D-9ED1-C56851F814CA}" type="presParOf" srcId="{91CD5485-F150-D043-ADE0-19D754122003}" destId="{0A0BCF0B-7F37-8C4C-B1ED-79AC6B125CD9}" srcOrd="7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3B19CAFB-90AE-A44A-A36A-05D827C6DC7D}" type="presParOf" srcId="{91CD5485-F150-D043-ADE0-19D754122003}" destId="{EDD1787A-0296-3748-AACA-61FDF323402D}" srcOrd="8" destOrd="0" presId="urn:microsoft.com/office/officeart/2008/layout/LinedList"/>
    <dgm:cxn modelId="{FF1A99D3-1D67-9040-8021-F545A80D2051}" type="presParOf" srcId="{91CD5485-F150-D043-ADE0-19D754122003}" destId="{CBE121D2-CD0A-B74B-90ED-BF795CDCEDA6}" srcOrd="9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41FB7-219B-C944-8CDE-437716CD15E5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404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Features</a:t>
          </a:r>
        </a:p>
      </dsp:txBody>
      <dsp:txXfrm>
        <a:off x="0" y="404"/>
        <a:ext cx="7915275" cy="662001"/>
      </dsp:txXfrm>
    </dsp:sp>
    <dsp:sp modelId="{8463D5D5-B945-A745-AF01-54BE1CC0DF37}">
      <dsp:nvSpPr>
        <dsp:cNvPr id="0" name=""/>
        <dsp:cNvSpPr/>
      </dsp:nvSpPr>
      <dsp:spPr>
        <a:xfrm>
          <a:off x="0" y="66240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5199046"/>
                <a:satOff val="-142"/>
                <a:lumOff val="-785"/>
                <a:alphaOff val="0"/>
                <a:tint val="80000"/>
                <a:lumMod val="105000"/>
              </a:schemeClr>
            </a:gs>
            <a:gs pos="100000">
              <a:schemeClr val="accent5">
                <a:hueOff val="5199046"/>
                <a:satOff val="-142"/>
                <a:lumOff val="-78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662405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Target Audience &amp; Uniqueness</a:t>
          </a:r>
        </a:p>
      </dsp:txBody>
      <dsp:txXfrm>
        <a:off x="0" y="662405"/>
        <a:ext cx="7915275" cy="662001"/>
      </dsp:txXfrm>
    </dsp:sp>
    <dsp:sp modelId="{9D99E01D-08C9-42CD-8B44-5C010141EC22}">
      <dsp:nvSpPr>
        <dsp:cNvPr id="0" name=""/>
        <dsp:cNvSpPr/>
      </dsp:nvSpPr>
      <dsp:spPr>
        <a:xfrm>
          <a:off x="0" y="132440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0398092"/>
                <a:satOff val="-284"/>
                <a:lumOff val="-1569"/>
                <a:alphaOff val="0"/>
                <a:tint val="80000"/>
                <a:lumMod val="105000"/>
              </a:schemeClr>
            </a:gs>
            <a:gs pos="100000">
              <a:schemeClr val="accent5">
                <a:hueOff val="10398092"/>
                <a:satOff val="-284"/>
                <a:lumOff val="-1569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16959-FEEB-48BE-B291-17D5E2A6B00B}">
      <dsp:nvSpPr>
        <dsp:cNvPr id="0" name=""/>
        <dsp:cNvSpPr/>
      </dsp:nvSpPr>
      <dsp:spPr>
        <a:xfrm>
          <a:off x="0" y="1324407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Challenges</a:t>
          </a:r>
        </a:p>
      </dsp:txBody>
      <dsp:txXfrm>
        <a:off x="0" y="1324407"/>
        <a:ext cx="7915275" cy="662001"/>
      </dsp:txXfrm>
    </dsp:sp>
    <dsp:sp modelId="{803C4B3A-C34F-E242-97BA-4F5566F5D147}">
      <dsp:nvSpPr>
        <dsp:cNvPr id="0" name=""/>
        <dsp:cNvSpPr/>
      </dsp:nvSpPr>
      <dsp:spPr>
        <a:xfrm>
          <a:off x="0" y="198640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5597138"/>
                <a:satOff val="-426"/>
                <a:lumOff val="-2354"/>
                <a:alphaOff val="0"/>
                <a:tint val="80000"/>
                <a:lumMod val="105000"/>
              </a:schemeClr>
            </a:gs>
            <a:gs pos="100000">
              <a:schemeClr val="accent5">
                <a:hueOff val="15597138"/>
                <a:satOff val="-426"/>
                <a:lumOff val="-2354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986408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Demo</a:t>
          </a:r>
        </a:p>
      </dsp:txBody>
      <dsp:txXfrm>
        <a:off x="0" y="1986408"/>
        <a:ext cx="7915275" cy="662001"/>
      </dsp:txXfrm>
    </dsp:sp>
    <dsp:sp modelId="{EDD1787A-0296-3748-AACA-61FDF323402D}">
      <dsp:nvSpPr>
        <dsp:cNvPr id="0" name=""/>
        <dsp:cNvSpPr/>
      </dsp:nvSpPr>
      <dsp:spPr>
        <a:xfrm>
          <a:off x="0" y="264841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648410"/>
          <a:ext cx="7915275" cy="6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Questions</a:t>
          </a:r>
        </a:p>
      </dsp:txBody>
      <dsp:txXfrm>
        <a:off x="0" y="2648410"/>
        <a:ext cx="7915275" cy="662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obsmith.xy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90515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WaterQwiz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994" y="821155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Web and Mobile quiz game </a:t>
            </a:r>
          </a:p>
          <a:p>
            <a:r>
              <a:rPr lang="en-US" altLang="zh-TW" dirty="0"/>
              <a:t>Educate users about water 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Engaging</a:t>
            </a:r>
          </a:p>
        </p:txBody>
      </p:sp>
    </p:spTree>
    <p:extLst>
      <p:ext uri="{BB962C8B-B14F-4D97-AF65-F5344CB8AC3E}">
        <p14:creationId xmlns:p14="http://schemas.microsoft.com/office/powerpoint/2010/main" val="16124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Timer and health bar as a “water gauge”</a:t>
            </a:r>
          </a:p>
          <a:p>
            <a:r>
              <a:rPr lang="en-US" dirty="0"/>
              <a:t>Compete with friends and other residents on the leaderboard</a:t>
            </a:r>
          </a:p>
          <a:p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Timer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03A07-2297-4E88-8FA4-2C97CD4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FD2C0E-F010-4AC9-9E26-2BD772F5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#1: Easter egg</a:t>
            </a:r>
          </a:p>
          <a:p>
            <a:pPr>
              <a:buFontTx/>
              <a:buChar char="-"/>
            </a:pPr>
            <a:r>
              <a:rPr lang="en-US" dirty="0"/>
              <a:t>10 clicks on main menu banner goes to </a:t>
            </a:r>
            <a:r>
              <a:rPr lang="en-US" dirty="0">
                <a:hlinkClick r:id="rId2"/>
              </a:rPr>
              <a:t>http://www.jacobsmith.xyz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Drippy’s</a:t>
            </a:r>
            <a:r>
              <a:rPr lang="en-US" dirty="0"/>
              <a:t> cousin is vaguely seen in the main menu background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Challenge #2: API</a:t>
            </a:r>
          </a:p>
          <a:p>
            <a:pPr>
              <a:buFontTx/>
              <a:buChar char="-"/>
            </a:pPr>
            <a:r>
              <a:rPr lang="en-US" dirty="0"/>
              <a:t>Google Analytics – monitoring </a:t>
            </a:r>
            <a:r>
              <a:rPr lang="en-US"/>
              <a:t>the app’s </a:t>
            </a:r>
            <a:r>
              <a:rPr lang="en-US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41306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https://waterqwiz.azurewebsites.net/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288</TotalTime>
  <Words>130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WaterQwiz</vt:lpstr>
      <vt:lpstr>Outline</vt:lpstr>
      <vt:lpstr>WaterQwiz</vt:lpstr>
      <vt:lpstr>Features</vt:lpstr>
      <vt:lpstr>Target Audience &amp; Uniqueness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Jonathan Chiu</cp:lastModifiedBy>
  <cp:revision>89</cp:revision>
  <dcterms:created xsi:type="dcterms:W3CDTF">2018-04-27T17:37:14Z</dcterms:created>
  <dcterms:modified xsi:type="dcterms:W3CDTF">2018-05-18T16:00:15Z</dcterms:modified>
</cp:coreProperties>
</file>