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3" r:id="rId3"/>
    <p:sldId id="265" r:id="rId4"/>
    <p:sldId id="272" r:id="rId5"/>
    <p:sldId id="271" r:id="rId6"/>
    <p:sldId id="270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49050-BC41-45B2-BFD8-75D7D869405A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8FA150-5339-4814-8FE1-20C02AFD87F8}">
      <dgm:prSet/>
      <dgm:spPr/>
      <dgm:t>
        <a:bodyPr/>
        <a:lstStyle/>
        <a:p>
          <a:r>
            <a:rPr lang="en-US" dirty="0"/>
            <a:t>Team Members</a:t>
          </a:r>
        </a:p>
      </dgm:t>
    </dgm:pt>
    <dgm:pt modelId="{17EBE2F3-4ADF-492B-82D8-8376052D645B}" type="parTrans" cxnId="{4D0F1480-02CC-4544-82C8-85683999A835}">
      <dgm:prSet/>
      <dgm:spPr/>
      <dgm:t>
        <a:bodyPr/>
        <a:lstStyle/>
        <a:p>
          <a:endParaRPr lang="en-US"/>
        </a:p>
      </dgm:t>
    </dgm:pt>
    <dgm:pt modelId="{69635EA2-533D-49D0-93AD-BFA72BED5F45}" type="sibTrans" cxnId="{4D0F1480-02CC-4544-82C8-85683999A835}">
      <dgm:prSet/>
      <dgm:spPr/>
      <dgm:t>
        <a:bodyPr/>
        <a:lstStyle/>
        <a:p>
          <a:endParaRPr lang="en-US"/>
        </a:p>
      </dgm:t>
    </dgm:pt>
    <dgm:pt modelId="{59057BDD-BB04-426B-AA09-C0F34A718B5C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489D992C-06D1-49AF-AA4A-9B129B026805}" type="parTrans" cxnId="{672CAC29-C623-47A9-A657-91C7520E4068}">
      <dgm:prSet/>
      <dgm:spPr/>
      <dgm:t>
        <a:bodyPr/>
        <a:lstStyle/>
        <a:p>
          <a:endParaRPr lang="en-US"/>
        </a:p>
      </dgm:t>
    </dgm:pt>
    <dgm:pt modelId="{365D6A6D-1909-4179-A1AC-38BB696206B3}" type="sibTrans" cxnId="{672CAC29-C623-47A9-A657-91C7520E4068}">
      <dgm:prSet/>
      <dgm:spPr/>
      <dgm:t>
        <a:bodyPr/>
        <a:lstStyle/>
        <a:p>
          <a:endParaRPr lang="en-US"/>
        </a:p>
      </dgm:t>
    </dgm:pt>
    <dgm:pt modelId="{C88E755F-C08D-48EA-85AD-3DF0C77937DF}">
      <dgm:prSet/>
      <dgm:spPr/>
      <dgm:t>
        <a:bodyPr/>
        <a:lstStyle/>
        <a:p>
          <a:r>
            <a:rPr lang="en-US" dirty="0"/>
            <a:t>Target Audience &amp; Uniqueness</a:t>
          </a:r>
        </a:p>
      </dgm:t>
    </dgm:pt>
    <dgm:pt modelId="{B2E6AE8C-C9C3-415B-ABC8-0A7B18DC48C9}" type="parTrans" cxnId="{ADDD9E1F-7F7B-4085-83D4-568FF8C13926}">
      <dgm:prSet/>
      <dgm:spPr/>
      <dgm:t>
        <a:bodyPr/>
        <a:lstStyle/>
        <a:p>
          <a:endParaRPr lang="en-US"/>
        </a:p>
      </dgm:t>
    </dgm:pt>
    <dgm:pt modelId="{C6CF371A-1A12-4380-905F-1886F8DEB5CE}" type="sibTrans" cxnId="{ADDD9E1F-7F7B-4085-83D4-568FF8C13926}">
      <dgm:prSet/>
      <dgm:spPr/>
      <dgm:t>
        <a:bodyPr/>
        <a:lstStyle/>
        <a:p>
          <a:endParaRPr lang="en-US"/>
        </a:p>
      </dgm:t>
    </dgm:pt>
    <dgm:pt modelId="{B42F8499-A3AC-45C6-A135-DA69F157F0E8}">
      <dgm:prSet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DCD80B09-BD6E-4495-8DEC-30CBEA5059CB}" type="parTrans" cxnId="{047C5288-30BC-4B41-BF5D-9664B414BAAA}">
      <dgm:prSet/>
      <dgm:spPr/>
      <dgm:t>
        <a:bodyPr/>
        <a:lstStyle/>
        <a:p>
          <a:endParaRPr lang="en-US"/>
        </a:p>
      </dgm:t>
    </dgm:pt>
    <dgm:pt modelId="{FD73C98F-7CDB-4BA8-AF87-EB6441555EB6}" type="sibTrans" cxnId="{047C5288-30BC-4B41-BF5D-9664B414BAAA}">
      <dgm:prSet/>
      <dgm:spPr/>
      <dgm:t>
        <a:bodyPr/>
        <a:lstStyle/>
        <a:p>
          <a:endParaRPr lang="en-US"/>
        </a:p>
      </dgm:t>
    </dgm:pt>
    <dgm:pt modelId="{AA76D586-0015-4FA1-87BD-54FD594C14D2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2976C8B2-2935-4489-B027-FEAB7411EE2A}" type="parTrans" cxnId="{81FB04F8-FB27-46ED-89C0-D502A8094611}">
      <dgm:prSet/>
      <dgm:spPr/>
      <dgm:t>
        <a:bodyPr/>
        <a:lstStyle/>
        <a:p>
          <a:endParaRPr lang="en-US"/>
        </a:p>
      </dgm:t>
    </dgm:pt>
    <dgm:pt modelId="{B406A5FB-F6DE-4D68-89E0-F0678FB38C49}" type="sibTrans" cxnId="{81FB04F8-FB27-46ED-89C0-D502A8094611}">
      <dgm:prSet/>
      <dgm:spPr/>
      <dgm:t>
        <a:bodyPr/>
        <a:lstStyle/>
        <a:p>
          <a:endParaRPr lang="en-US"/>
        </a:p>
      </dgm:t>
    </dgm:pt>
    <dgm:pt modelId="{91CD5485-F150-D043-ADE0-19D754122003}" type="pres">
      <dgm:prSet presAssocID="{04949050-BC41-45B2-BFD8-75D7D869405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A49CD074-082E-BD4C-9396-5C88C70718B7}" type="pres">
      <dgm:prSet presAssocID="{E98FA150-5339-4814-8FE1-20C02AFD87F8}" presName="thickLine" presStyleLbl="alignNode1" presStyleIdx="0" presStyleCnt="5"/>
      <dgm:spPr/>
    </dgm:pt>
    <dgm:pt modelId="{E4C083C5-A6EA-BD4C-84C4-9A1B7FA48809}" type="pres">
      <dgm:prSet presAssocID="{E98FA150-5339-4814-8FE1-20C02AFD87F8}" presName="horz1" presStyleCnt="0"/>
      <dgm:spPr/>
    </dgm:pt>
    <dgm:pt modelId="{01539F69-3534-0C4E-9A6C-7977836A6A5C}" type="pres">
      <dgm:prSet presAssocID="{E98FA150-5339-4814-8FE1-20C02AFD87F8}" presName="tx1" presStyleLbl="revTx" presStyleIdx="0" presStyleCnt="5"/>
      <dgm:spPr/>
      <dgm:t>
        <a:bodyPr/>
        <a:lstStyle/>
        <a:p>
          <a:endParaRPr lang="en-CA"/>
        </a:p>
      </dgm:t>
    </dgm:pt>
    <dgm:pt modelId="{458492FC-6E49-1C4B-BCA7-AF3A40186A1C}" type="pres">
      <dgm:prSet presAssocID="{E98FA150-5339-4814-8FE1-20C02AFD87F8}" presName="vert1" presStyleCnt="0"/>
      <dgm:spPr/>
    </dgm:pt>
    <dgm:pt modelId="{3C841FB7-219B-C944-8CDE-437716CD15E5}" type="pres">
      <dgm:prSet presAssocID="{59057BDD-BB04-426B-AA09-C0F34A718B5C}" presName="thickLine" presStyleLbl="alignNode1" presStyleIdx="1" presStyleCnt="5"/>
      <dgm:spPr/>
    </dgm:pt>
    <dgm:pt modelId="{AF993FBB-D65B-DB4E-95D2-B590CCEAEB90}" type="pres">
      <dgm:prSet presAssocID="{59057BDD-BB04-426B-AA09-C0F34A718B5C}" presName="horz1" presStyleCnt="0"/>
      <dgm:spPr/>
    </dgm:pt>
    <dgm:pt modelId="{CBB3AF93-5C4F-5446-B8CA-CA95CA2FD835}" type="pres">
      <dgm:prSet presAssocID="{59057BDD-BB04-426B-AA09-C0F34A718B5C}" presName="tx1" presStyleLbl="revTx" presStyleIdx="1" presStyleCnt="5"/>
      <dgm:spPr/>
      <dgm:t>
        <a:bodyPr/>
        <a:lstStyle/>
        <a:p>
          <a:endParaRPr lang="en-CA"/>
        </a:p>
      </dgm:t>
    </dgm:pt>
    <dgm:pt modelId="{92D9A66C-1A62-7943-B0A2-4ED5778E042E}" type="pres">
      <dgm:prSet presAssocID="{59057BDD-BB04-426B-AA09-C0F34A718B5C}" presName="vert1" presStyleCnt="0"/>
      <dgm:spPr/>
    </dgm:pt>
    <dgm:pt modelId="{8463D5D5-B945-A745-AF01-54BE1CC0DF37}" type="pres">
      <dgm:prSet presAssocID="{C88E755F-C08D-48EA-85AD-3DF0C77937DF}" presName="thickLine" presStyleLbl="alignNode1" presStyleIdx="2" presStyleCnt="5"/>
      <dgm:spPr/>
    </dgm:pt>
    <dgm:pt modelId="{F17E259D-AFAC-5C41-9D60-DE70CEB96282}" type="pres">
      <dgm:prSet presAssocID="{C88E755F-C08D-48EA-85AD-3DF0C77937DF}" presName="horz1" presStyleCnt="0"/>
      <dgm:spPr/>
    </dgm:pt>
    <dgm:pt modelId="{7AE9FC42-9157-7849-B8B0-B8E92C7EB364}" type="pres">
      <dgm:prSet presAssocID="{C88E755F-C08D-48EA-85AD-3DF0C77937DF}" presName="tx1" presStyleLbl="revTx" presStyleIdx="2" presStyleCnt="5"/>
      <dgm:spPr/>
      <dgm:t>
        <a:bodyPr/>
        <a:lstStyle/>
        <a:p>
          <a:endParaRPr lang="en-CA"/>
        </a:p>
      </dgm:t>
    </dgm:pt>
    <dgm:pt modelId="{96810E07-1C6F-DD45-9E51-CFD5FE0225B2}" type="pres">
      <dgm:prSet presAssocID="{C88E755F-C08D-48EA-85AD-3DF0C77937DF}" presName="vert1" presStyleCnt="0"/>
      <dgm:spPr/>
    </dgm:pt>
    <dgm:pt modelId="{803C4B3A-C34F-E242-97BA-4F5566F5D147}" type="pres">
      <dgm:prSet presAssocID="{B42F8499-A3AC-45C6-A135-DA69F157F0E8}" presName="thickLine" presStyleLbl="alignNode1" presStyleIdx="3" presStyleCnt="5"/>
      <dgm:spPr/>
    </dgm:pt>
    <dgm:pt modelId="{0A0BCF0B-7F37-8C4C-B1ED-79AC6B125CD9}" type="pres">
      <dgm:prSet presAssocID="{B42F8499-A3AC-45C6-A135-DA69F157F0E8}" presName="horz1" presStyleCnt="0"/>
      <dgm:spPr/>
    </dgm:pt>
    <dgm:pt modelId="{BB9D75FB-A306-F24F-A15F-9BB3E204E0A9}" type="pres">
      <dgm:prSet presAssocID="{B42F8499-A3AC-45C6-A135-DA69F157F0E8}" presName="tx1" presStyleLbl="revTx" presStyleIdx="3" presStyleCnt="5"/>
      <dgm:spPr/>
      <dgm:t>
        <a:bodyPr/>
        <a:lstStyle/>
        <a:p>
          <a:endParaRPr lang="en-CA"/>
        </a:p>
      </dgm:t>
    </dgm:pt>
    <dgm:pt modelId="{A099E14D-D1D1-5747-9DBE-24A4EE0E82CA}" type="pres">
      <dgm:prSet presAssocID="{B42F8499-A3AC-45C6-A135-DA69F157F0E8}" presName="vert1" presStyleCnt="0"/>
      <dgm:spPr/>
    </dgm:pt>
    <dgm:pt modelId="{EDD1787A-0296-3748-AACA-61FDF323402D}" type="pres">
      <dgm:prSet presAssocID="{AA76D586-0015-4FA1-87BD-54FD594C14D2}" presName="thickLine" presStyleLbl="alignNode1" presStyleIdx="4" presStyleCnt="5"/>
      <dgm:spPr/>
    </dgm:pt>
    <dgm:pt modelId="{CBE121D2-CD0A-B74B-90ED-BF795CDCEDA6}" type="pres">
      <dgm:prSet presAssocID="{AA76D586-0015-4FA1-87BD-54FD594C14D2}" presName="horz1" presStyleCnt="0"/>
      <dgm:spPr/>
    </dgm:pt>
    <dgm:pt modelId="{DB6D5F9D-02BF-1746-953C-89A15CB67224}" type="pres">
      <dgm:prSet presAssocID="{AA76D586-0015-4FA1-87BD-54FD594C14D2}" presName="tx1" presStyleLbl="revTx" presStyleIdx="4" presStyleCnt="5"/>
      <dgm:spPr/>
      <dgm:t>
        <a:bodyPr/>
        <a:lstStyle/>
        <a:p>
          <a:endParaRPr lang="en-CA"/>
        </a:p>
      </dgm:t>
    </dgm:pt>
    <dgm:pt modelId="{D9DCCB30-16A7-6741-9852-88191878C754}" type="pres">
      <dgm:prSet presAssocID="{AA76D586-0015-4FA1-87BD-54FD594C14D2}" presName="vert1" presStyleCnt="0"/>
      <dgm:spPr/>
    </dgm:pt>
  </dgm:ptLst>
  <dgm:cxnLst>
    <dgm:cxn modelId="{047C5288-30BC-4B41-BF5D-9664B414BAAA}" srcId="{04949050-BC41-45B2-BFD8-75D7D869405A}" destId="{B42F8499-A3AC-45C6-A135-DA69F157F0E8}" srcOrd="3" destOrd="0" parTransId="{DCD80B09-BD6E-4495-8DEC-30CBEA5059CB}" sibTransId="{FD73C98F-7CDB-4BA8-AF87-EB6441555EB6}"/>
    <dgm:cxn modelId="{CE15AC40-8A07-C74D-859B-7A258DCCB7E2}" type="presOf" srcId="{B42F8499-A3AC-45C6-A135-DA69F157F0E8}" destId="{BB9D75FB-A306-F24F-A15F-9BB3E204E0A9}" srcOrd="0" destOrd="0" presId="urn:microsoft.com/office/officeart/2008/layout/LinedList"/>
    <dgm:cxn modelId="{C1B29806-9826-1145-AD5D-C127BAA2DDF8}" type="presOf" srcId="{E98FA150-5339-4814-8FE1-20C02AFD87F8}" destId="{01539F69-3534-0C4E-9A6C-7977836A6A5C}" srcOrd="0" destOrd="0" presId="urn:microsoft.com/office/officeart/2008/layout/LinedList"/>
    <dgm:cxn modelId="{4D0F1480-02CC-4544-82C8-85683999A835}" srcId="{04949050-BC41-45B2-BFD8-75D7D869405A}" destId="{E98FA150-5339-4814-8FE1-20C02AFD87F8}" srcOrd="0" destOrd="0" parTransId="{17EBE2F3-4ADF-492B-82D8-8376052D645B}" sibTransId="{69635EA2-533D-49D0-93AD-BFA72BED5F45}"/>
    <dgm:cxn modelId="{751E7E60-E5F8-774A-8FE0-D99A3F6FCEA1}" type="presOf" srcId="{04949050-BC41-45B2-BFD8-75D7D869405A}" destId="{91CD5485-F150-D043-ADE0-19D754122003}" srcOrd="0" destOrd="0" presId="urn:microsoft.com/office/officeart/2008/layout/LinedList"/>
    <dgm:cxn modelId="{A995CB59-D8CC-1247-A9B5-B4BCB8AF6F89}" type="presOf" srcId="{59057BDD-BB04-426B-AA09-C0F34A718B5C}" destId="{CBB3AF93-5C4F-5446-B8CA-CA95CA2FD835}" srcOrd="0" destOrd="0" presId="urn:microsoft.com/office/officeart/2008/layout/LinedList"/>
    <dgm:cxn modelId="{527AAE99-54F2-BA42-9425-639CFC3C6BF7}" type="presOf" srcId="{AA76D586-0015-4FA1-87BD-54FD594C14D2}" destId="{DB6D5F9D-02BF-1746-953C-89A15CB67224}" srcOrd="0" destOrd="0" presId="urn:microsoft.com/office/officeart/2008/layout/LinedList"/>
    <dgm:cxn modelId="{672CAC29-C623-47A9-A657-91C7520E4068}" srcId="{04949050-BC41-45B2-BFD8-75D7D869405A}" destId="{59057BDD-BB04-426B-AA09-C0F34A718B5C}" srcOrd="1" destOrd="0" parTransId="{489D992C-06D1-49AF-AA4A-9B129B026805}" sibTransId="{365D6A6D-1909-4179-A1AC-38BB696206B3}"/>
    <dgm:cxn modelId="{8BC11DFA-D1FB-794C-9938-A7A4231DE06A}" type="presOf" srcId="{C88E755F-C08D-48EA-85AD-3DF0C77937DF}" destId="{7AE9FC42-9157-7849-B8B0-B8E92C7EB364}" srcOrd="0" destOrd="0" presId="urn:microsoft.com/office/officeart/2008/layout/LinedList"/>
    <dgm:cxn modelId="{ADDD9E1F-7F7B-4085-83D4-568FF8C13926}" srcId="{04949050-BC41-45B2-BFD8-75D7D869405A}" destId="{C88E755F-C08D-48EA-85AD-3DF0C77937DF}" srcOrd="2" destOrd="0" parTransId="{B2E6AE8C-C9C3-415B-ABC8-0A7B18DC48C9}" sibTransId="{C6CF371A-1A12-4380-905F-1886F8DEB5CE}"/>
    <dgm:cxn modelId="{81FB04F8-FB27-46ED-89C0-D502A8094611}" srcId="{04949050-BC41-45B2-BFD8-75D7D869405A}" destId="{AA76D586-0015-4FA1-87BD-54FD594C14D2}" srcOrd="4" destOrd="0" parTransId="{2976C8B2-2935-4489-B027-FEAB7411EE2A}" sibTransId="{B406A5FB-F6DE-4D68-89E0-F0678FB38C49}"/>
    <dgm:cxn modelId="{85BA6A58-8BBA-E44F-8123-FDCB7129FDC9}" type="presParOf" srcId="{91CD5485-F150-D043-ADE0-19D754122003}" destId="{A49CD074-082E-BD4C-9396-5C88C70718B7}" srcOrd="0" destOrd="0" presId="urn:microsoft.com/office/officeart/2008/layout/LinedList"/>
    <dgm:cxn modelId="{94687ADE-E61A-834D-AEE2-66D9B3CD6A07}" type="presParOf" srcId="{91CD5485-F150-D043-ADE0-19D754122003}" destId="{E4C083C5-A6EA-BD4C-84C4-9A1B7FA48809}" srcOrd="1" destOrd="0" presId="urn:microsoft.com/office/officeart/2008/layout/LinedList"/>
    <dgm:cxn modelId="{A9747F18-CDD3-134F-8C91-722AC138422A}" type="presParOf" srcId="{E4C083C5-A6EA-BD4C-84C4-9A1B7FA48809}" destId="{01539F69-3534-0C4E-9A6C-7977836A6A5C}" srcOrd="0" destOrd="0" presId="urn:microsoft.com/office/officeart/2008/layout/LinedList"/>
    <dgm:cxn modelId="{05A5A68F-2679-2043-9400-23F7BCFC3964}" type="presParOf" srcId="{E4C083C5-A6EA-BD4C-84C4-9A1B7FA48809}" destId="{458492FC-6E49-1C4B-BCA7-AF3A40186A1C}" srcOrd="1" destOrd="0" presId="urn:microsoft.com/office/officeart/2008/layout/LinedList"/>
    <dgm:cxn modelId="{F3422727-CA71-494A-9834-8C03DFC50E58}" type="presParOf" srcId="{91CD5485-F150-D043-ADE0-19D754122003}" destId="{3C841FB7-219B-C944-8CDE-437716CD15E5}" srcOrd="2" destOrd="0" presId="urn:microsoft.com/office/officeart/2008/layout/LinedList"/>
    <dgm:cxn modelId="{D56A4A5E-A4CE-3D47-BED2-BC37DD557B4C}" type="presParOf" srcId="{91CD5485-F150-D043-ADE0-19D754122003}" destId="{AF993FBB-D65B-DB4E-95D2-B590CCEAEB90}" srcOrd="3" destOrd="0" presId="urn:microsoft.com/office/officeart/2008/layout/LinedList"/>
    <dgm:cxn modelId="{92841176-E238-D74B-ACE8-5FA171CEA13F}" type="presParOf" srcId="{AF993FBB-D65B-DB4E-95D2-B590CCEAEB90}" destId="{CBB3AF93-5C4F-5446-B8CA-CA95CA2FD835}" srcOrd="0" destOrd="0" presId="urn:microsoft.com/office/officeart/2008/layout/LinedList"/>
    <dgm:cxn modelId="{C565788B-A36C-8042-A162-C6E4A1CA6E55}" type="presParOf" srcId="{AF993FBB-D65B-DB4E-95D2-B590CCEAEB90}" destId="{92D9A66C-1A62-7943-B0A2-4ED5778E042E}" srcOrd="1" destOrd="0" presId="urn:microsoft.com/office/officeart/2008/layout/LinedList"/>
    <dgm:cxn modelId="{6F978D30-3F2C-E747-BCD6-8EDCA27D20CB}" type="presParOf" srcId="{91CD5485-F150-D043-ADE0-19D754122003}" destId="{8463D5D5-B945-A745-AF01-54BE1CC0DF37}" srcOrd="4" destOrd="0" presId="urn:microsoft.com/office/officeart/2008/layout/LinedList"/>
    <dgm:cxn modelId="{F7A06D03-3878-B542-819D-E01BB98593F4}" type="presParOf" srcId="{91CD5485-F150-D043-ADE0-19D754122003}" destId="{F17E259D-AFAC-5C41-9D60-DE70CEB96282}" srcOrd="5" destOrd="0" presId="urn:microsoft.com/office/officeart/2008/layout/LinedList"/>
    <dgm:cxn modelId="{DFD18D4E-28E7-AC40-B3ED-BCACCFFBD6B5}" type="presParOf" srcId="{F17E259D-AFAC-5C41-9D60-DE70CEB96282}" destId="{7AE9FC42-9157-7849-B8B0-B8E92C7EB364}" srcOrd="0" destOrd="0" presId="urn:microsoft.com/office/officeart/2008/layout/LinedList"/>
    <dgm:cxn modelId="{B15A7003-EBC5-144E-97B6-6AC5534C41A2}" type="presParOf" srcId="{F17E259D-AFAC-5C41-9D60-DE70CEB96282}" destId="{96810E07-1C6F-DD45-9E51-CFD5FE0225B2}" srcOrd="1" destOrd="0" presId="urn:microsoft.com/office/officeart/2008/layout/LinedList"/>
    <dgm:cxn modelId="{B699A4E6-C0C8-874E-8228-B7FBB375D0FC}" type="presParOf" srcId="{91CD5485-F150-D043-ADE0-19D754122003}" destId="{803C4B3A-C34F-E242-97BA-4F5566F5D147}" srcOrd="6" destOrd="0" presId="urn:microsoft.com/office/officeart/2008/layout/LinedList"/>
    <dgm:cxn modelId="{849F954C-46AC-DC4D-9ED1-C56851F814CA}" type="presParOf" srcId="{91CD5485-F150-D043-ADE0-19D754122003}" destId="{0A0BCF0B-7F37-8C4C-B1ED-79AC6B125CD9}" srcOrd="7" destOrd="0" presId="urn:microsoft.com/office/officeart/2008/layout/LinedList"/>
    <dgm:cxn modelId="{F24ABA14-6087-E94A-B91F-0FC30DED94D1}" type="presParOf" srcId="{0A0BCF0B-7F37-8C4C-B1ED-79AC6B125CD9}" destId="{BB9D75FB-A306-F24F-A15F-9BB3E204E0A9}" srcOrd="0" destOrd="0" presId="urn:microsoft.com/office/officeart/2008/layout/LinedList"/>
    <dgm:cxn modelId="{89F9EC97-7035-A645-AB8E-EA6006DF6876}" type="presParOf" srcId="{0A0BCF0B-7F37-8C4C-B1ED-79AC6B125CD9}" destId="{A099E14D-D1D1-5747-9DBE-24A4EE0E82CA}" srcOrd="1" destOrd="0" presId="urn:microsoft.com/office/officeart/2008/layout/LinedList"/>
    <dgm:cxn modelId="{3B19CAFB-90AE-A44A-A36A-05D827C6DC7D}" type="presParOf" srcId="{91CD5485-F150-D043-ADE0-19D754122003}" destId="{EDD1787A-0296-3748-AACA-61FDF323402D}" srcOrd="8" destOrd="0" presId="urn:microsoft.com/office/officeart/2008/layout/LinedList"/>
    <dgm:cxn modelId="{FF1A99D3-1D67-9040-8021-F545A80D2051}" type="presParOf" srcId="{91CD5485-F150-D043-ADE0-19D754122003}" destId="{CBE121D2-CD0A-B74B-90ED-BF795CDCEDA6}" srcOrd="9" destOrd="0" presId="urn:microsoft.com/office/officeart/2008/layout/LinedList"/>
    <dgm:cxn modelId="{624AAEAD-BB8A-8E4F-ACEC-FF95563FD3FC}" type="presParOf" srcId="{CBE121D2-CD0A-B74B-90ED-BF795CDCEDA6}" destId="{DB6D5F9D-02BF-1746-953C-89A15CB67224}" srcOrd="0" destOrd="0" presId="urn:microsoft.com/office/officeart/2008/layout/LinedList"/>
    <dgm:cxn modelId="{753B6494-38C8-8841-B770-58C0DBA884B5}" type="presParOf" srcId="{CBE121D2-CD0A-B74B-90ED-BF795CDCEDA6}" destId="{D9DCCB30-16A7-6741-9852-88191878C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E5362-F3E0-4733-917E-42C5F9F0456E}" type="doc">
      <dgm:prSet loTypeId="urn:microsoft.com/office/officeart/2005/8/layout/matrix2" loCatId="matrix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ADA20A3D-4B12-4568-91BF-CD3659C20377}">
      <dgm:prSet/>
      <dgm:spPr/>
      <dgm:t>
        <a:bodyPr/>
        <a:lstStyle/>
        <a:p>
          <a:r>
            <a:rPr lang="en-US"/>
            <a:t>Alex – UI/UX Designer</a:t>
          </a:r>
        </a:p>
      </dgm:t>
    </dgm:pt>
    <dgm:pt modelId="{F00A17AD-9DF5-4BB2-85CB-242EC849A801}" type="parTrans" cxnId="{C5D7D854-EB26-4603-AE4B-F1277F97494B}">
      <dgm:prSet/>
      <dgm:spPr/>
      <dgm:t>
        <a:bodyPr/>
        <a:lstStyle/>
        <a:p>
          <a:endParaRPr lang="en-US"/>
        </a:p>
      </dgm:t>
    </dgm:pt>
    <dgm:pt modelId="{378430ED-B090-4EA2-BA6D-511459F509AC}" type="sibTrans" cxnId="{C5D7D854-EB26-4603-AE4B-F1277F97494B}">
      <dgm:prSet/>
      <dgm:spPr/>
      <dgm:t>
        <a:bodyPr/>
        <a:lstStyle/>
        <a:p>
          <a:endParaRPr lang="en-US"/>
        </a:p>
      </dgm:t>
    </dgm:pt>
    <dgm:pt modelId="{B6218AC5-06F4-4F43-9229-417ACE6AF1E1}">
      <dgm:prSet/>
      <dgm:spPr/>
      <dgm:t>
        <a:bodyPr/>
        <a:lstStyle/>
        <a:p>
          <a:r>
            <a:rPr lang="en-US"/>
            <a:t>Harmanbir &amp; Jonathan – Front-End Developer</a:t>
          </a:r>
        </a:p>
      </dgm:t>
    </dgm:pt>
    <dgm:pt modelId="{4C0B58A4-715B-4BEA-A685-62C71E26EA50}" type="parTrans" cxnId="{48AA7DEA-0AEB-4CBA-A993-72F1008E2CCB}">
      <dgm:prSet/>
      <dgm:spPr/>
      <dgm:t>
        <a:bodyPr/>
        <a:lstStyle/>
        <a:p>
          <a:endParaRPr lang="en-US"/>
        </a:p>
      </dgm:t>
    </dgm:pt>
    <dgm:pt modelId="{7916DDAB-76DF-4CF3-8BC6-E2247C6BEBD4}" type="sibTrans" cxnId="{48AA7DEA-0AEB-4CBA-A993-72F1008E2CCB}">
      <dgm:prSet/>
      <dgm:spPr/>
      <dgm:t>
        <a:bodyPr/>
        <a:lstStyle/>
        <a:p>
          <a:endParaRPr lang="en-US"/>
        </a:p>
      </dgm:t>
    </dgm:pt>
    <dgm:pt modelId="{91FF5814-BB43-46B7-B22A-CDF058991BC7}">
      <dgm:prSet/>
      <dgm:spPr/>
      <dgm:t>
        <a:bodyPr/>
        <a:lstStyle/>
        <a:p>
          <a:r>
            <a:rPr lang="en-US"/>
            <a:t>Jacob – Back-End Developer &amp; Team lead</a:t>
          </a:r>
        </a:p>
      </dgm:t>
    </dgm:pt>
    <dgm:pt modelId="{123B21AB-5800-401B-97CA-92A436421861}" type="parTrans" cxnId="{043547D7-A7ED-42A8-8474-662A81BD62B0}">
      <dgm:prSet/>
      <dgm:spPr/>
      <dgm:t>
        <a:bodyPr/>
        <a:lstStyle/>
        <a:p>
          <a:endParaRPr lang="en-US"/>
        </a:p>
      </dgm:t>
    </dgm:pt>
    <dgm:pt modelId="{A6A75991-C11F-4E2C-8D58-4B87F86E94B9}" type="sibTrans" cxnId="{043547D7-A7ED-42A8-8474-662A81BD62B0}">
      <dgm:prSet/>
      <dgm:spPr/>
      <dgm:t>
        <a:bodyPr/>
        <a:lstStyle/>
        <a:p>
          <a:endParaRPr lang="en-US"/>
        </a:p>
      </dgm:t>
    </dgm:pt>
    <dgm:pt modelId="{EF2EFCAD-77B7-4298-A872-72815CE0234C}">
      <dgm:prSet/>
      <dgm:spPr/>
      <dgm:t>
        <a:bodyPr/>
        <a:lstStyle/>
        <a:p>
          <a:r>
            <a:rPr lang="en-US"/>
            <a:t>Allan – Quality Assurance &amp; Sound</a:t>
          </a:r>
        </a:p>
      </dgm:t>
    </dgm:pt>
    <dgm:pt modelId="{4A712B39-E2E8-42E3-A553-FE015B435982}" type="parTrans" cxnId="{9D5421D4-C1B7-4620-B994-00E1627A1C21}">
      <dgm:prSet/>
      <dgm:spPr/>
      <dgm:t>
        <a:bodyPr/>
        <a:lstStyle/>
        <a:p>
          <a:endParaRPr lang="en-US"/>
        </a:p>
      </dgm:t>
    </dgm:pt>
    <dgm:pt modelId="{7B460A25-0457-4E07-914B-18F63B3D4E52}" type="sibTrans" cxnId="{9D5421D4-C1B7-4620-B994-00E1627A1C21}">
      <dgm:prSet/>
      <dgm:spPr/>
      <dgm:t>
        <a:bodyPr/>
        <a:lstStyle/>
        <a:p>
          <a:endParaRPr lang="en-US"/>
        </a:p>
      </dgm:t>
    </dgm:pt>
    <dgm:pt modelId="{6985B73C-DC15-C24B-9DF4-F06F2E1EDEA4}" type="pres">
      <dgm:prSet presAssocID="{525E5362-F3E0-4733-917E-42C5F9F0456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1EC33DDE-4DAC-1145-8AC6-40B71E8FFB52}" type="pres">
      <dgm:prSet presAssocID="{525E5362-F3E0-4733-917E-42C5F9F0456E}" presName="axisShape" presStyleLbl="bgShp" presStyleIdx="0" presStyleCnt="1"/>
      <dgm:spPr/>
    </dgm:pt>
    <dgm:pt modelId="{334C4CFD-303E-3747-B77D-A34B18B91235}" type="pres">
      <dgm:prSet presAssocID="{525E5362-F3E0-4733-917E-42C5F9F0456E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56C400B-89B6-3148-BB93-8B799FCD7E07}" type="pres">
      <dgm:prSet presAssocID="{525E5362-F3E0-4733-917E-42C5F9F0456E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8C21FC4-E4A7-A049-9344-463E3626BBD2}" type="pres">
      <dgm:prSet presAssocID="{525E5362-F3E0-4733-917E-42C5F9F0456E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8D5748A-AD28-CA45-B00B-E12EF9518C10}" type="pres">
      <dgm:prSet presAssocID="{525E5362-F3E0-4733-917E-42C5F9F0456E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471D689-4639-EF43-9D05-C15BA8490A62}" type="presOf" srcId="{ADA20A3D-4B12-4568-91BF-CD3659C20377}" destId="{334C4CFD-303E-3747-B77D-A34B18B91235}" srcOrd="0" destOrd="0" presId="urn:microsoft.com/office/officeart/2005/8/layout/matrix2"/>
    <dgm:cxn modelId="{52232D42-E242-E946-B8AE-28BB274180B2}" type="presOf" srcId="{B6218AC5-06F4-4F43-9229-417ACE6AF1E1}" destId="{256C400B-89B6-3148-BB93-8B799FCD7E07}" srcOrd="0" destOrd="0" presId="urn:microsoft.com/office/officeart/2005/8/layout/matrix2"/>
    <dgm:cxn modelId="{9D5421D4-C1B7-4620-B994-00E1627A1C21}" srcId="{525E5362-F3E0-4733-917E-42C5F9F0456E}" destId="{EF2EFCAD-77B7-4298-A872-72815CE0234C}" srcOrd="3" destOrd="0" parTransId="{4A712B39-E2E8-42E3-A553-FE015B435982}" sibTransId="{7B460A25-0457-4E07-914B-18F63B3D4E52}"/>
    <dgm:cxn modelId="{78B450EE-81D6-D34D-B845-188855DA45B7}" type="presOf" srcId="{91FF5814-BB43-46B7-B22A-CDF058991BC7}" destId="{B8C21FC4-E4A7-A049-9344-463E3626BBD2}" srcOrd="0" destOrd="0" presId="urn:microsoft.com/office/officeart/2005/8/layout/matrix2"/>
    <dgm:cxn modelId="{D828B731-54EE-C24A-883B-D84FFDA86582}" type="presOf" srcId="{525E5362-F3E0-4733-917E-42C5F9F0456E}" destId="{6985B73C-DC15-C24B-9DF4-F06F2E1EDEA4}" srcOrd="0" destOrd="0" presId="urn:microsoft.com/office/officeart/2005/8/layout/matrix2"/>
    <dgm:cxn modelId="{043547D7-A7ED-42A8-8474-662A81BD62B0}" srcId="{525E5362-F3E0-4733-917E-42C5F9F0456E}" destId="{91FF5814-BB43-46B7-B22A-CDF058991BC7}" srcOrd="2" destOrd="0" parTransId="{123B21AB-5800-401B-97CA-92A436421861}" sibTransId="{A6A75991-C11F-4E2C-8D58-4B87F86E94B9}"/>
    <dgm:cxn modelId="{E2005A7E-DB6B-864E-8718-DA3E90F9E5F4}" type="presOf" srcId="{EF2EFCAD-77B7-4298-A872-72815CE0234C}" destId="{E8D5748A-AD28-CA45-B00B-E12EF9518C10}" srcOrd="0" destOrd="0" presId="urn:microsoft.com/office/officeart/2005/8/layout/matrix2"/>
    <dgm:cxn modelId="{48AA7DEA-0AEB-4CBA-A993-72F1008E2CCB}" srcId="{525E5362-F3E0-4733-917E-42C5F9F0456E}" destId="{B6218AC5-06F4-4F43-9229-417ACE6AF1E1}" srcOrd="1" destOrd="0" parTransId="{4C0B58A4-715B-4BEA-A685-62C71E26EA50}" sibTransId="{7916DDAB-76DF-4CF3-8BC6-E2247C6BEBD4}"/>
    <dgm:cxn modelId="{C5D7D854-EB26-4603-AE4B-F1277F97494B}" srcId="{525E5362-F3E0-4733-917E-42C5F9F0456E}" destId="{ADA20A3D-4B12-4568-91BF-CD3659C20377}" srcOrd="0" destOrd="0" parTransId="{F00A17AD-9DF5-4BB2-85CB-242EC849A801}" sibTransId="{378430ED-B090-4EA2-BA6D-511459F509AC}"/>
    <dgm:cxn modelId="{FED212DC-1B38-B449-95B1-7B8BC18CF4CF}" type="presParOf" srcId="{6985B73C-DC15-C24B-9DF4-F06F2E1EDEA4}" destId="{1EC33DDE-4DAC-1145-8AC6-40B71E8FFB52}" srcOrd="0" destOrd="0" presId="urn:microsoft.com/office/officeart/2005/8/layout/matrix2"/>
    <dgm:cxn modelId="{48791DF7-6A4B-4D4F-A3BA-8F742F7DCE07}" type="presParOf" srcId="{6985B73C-DC15-C24B-9DF4-F06F2E1EDEA4}" destId="{334C4CFD-303E-3747-B77D-A34B18B91235}" srcOrd="1" destOrd="0" presId="urn:microsoft.com/office/officeart/2005/8/layout/matrix2"/>
    <dgm:cxn modelId="{2EBAA3C5-2536-9248-8E85-0B1AD67685B1}" type="presParOf" srcId="{6985B73C-DC15-C24B-9DF4-F06F2E1EDEA4}" destId="{256C400B-89B6-3148-BB93-8B799FCD7E07}" srcOrd="2" destOrd="0" presId="urn:microsoft.com/office/officeart/2005/8/layout/matrix2"/>
    <dgm:cxn modelId="{763E431E-8CA1-244C-91F0-7FF3E80D5333}" type="presParOf" srcId="{6985B73C-DC15-C24B-9DF4-F06F2E1EDEA4}" destId="{B8C21FC4-E4A7-A049-9344-463E3626BBD2}" srcOrd="3" destOrd="0" presId="urn:microsoft.com/office/officeart/2005/8/layout/matrix2"/>
    <dgm:cxn modelId="{711A356A-F732-8743-A48E-8465365BDEB7}" type="presParOf" srcId="{6985B73C-DC15-C24B-9DF4-F06F2E1EDEA4}" destId="{E8D5748A-AD28-CA45-B00B-E12EF9518C1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CD074-082E-BD4C-9396-5C88C70718B7}">
      <dsp:nvSpPr>
        <dsp:cNvPr id="0" name=""/>
        <dsp:cNvSpPr/>
      </dsp:nvSpPr>
      <dsp:spPr>
        <a:xfrm>
          <a:off x="0" y="404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539F69-3534-0C4E-9A6C-7977836A6A5C}">
      <dsp:nvSpPr>
        <dsp:cNvPr id="0" name=""/>
        <dsp:cNvSpPr/>
      </dsp:nvSpPr>
      <dsp:spPr>
        <a:xfrm>
          <a:off x="0" y="404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Team Members</a:t>
          </a:r>
        </a:p>
      </dsp:txBody>
      <dsp:txXfrm>
        <a:off x="0" y="404"/>
        <a:ext cx="7915275" cy="662001"/>
      </dsp:txXfrm>
    </dsp:sp>
    <dsp:sp modelId="{3C841FB7-219B-C944-8CDE-437716CD15E5}">
      <dsp:nvSpPr>
        <dsp:cNvPr id="0" name=""/>
        <dsp:cNvSpPr/>
      </dsp:nvSpPr>
      <dsp:spPr>
        <a:xfrm>
          <a:off x="0" y="662405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5199046"/>
                <a:satOff val="-142"/>
                <a:lumOff val="-785"/>
                <a:alphaOff val="0"/>
                <a:tint val="80000"/>
                <a:lumMod val="105000"/>
              </a:schemeClr>
            </a:gs>
            <a:gs pos="100000">
              <a:schemeClr val="accent5">
                <a:hueOff val="5199046"/>
                <a:satOff val="-142"/>
                <a:lumOff val="-785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B3AF93-5C4F-5446-B8CA-CA95CA2FD835}">
      <dsp:nvSpPr>
        <dsp:cNvPr id="0" name=""/>
        <dsp:cNvSpPr/>
      </dsp:nvSpPr>
      <dsp:spPr>
        <a:xfrm>
          <a:off x="0" y="662405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Features</a:t>
          </a:r>
        </a:p>
      </dsp:txBody>
      <dsp:txXfrm>
        <a:off x="0" y="662405"/>
        <a:ext cx="7915275" cy="662001"/>
      </dsp:txXfrm>
    </dsp:sp>
    <dsp:sp modelId="{8463D5D5-B945-A745-AF01-54BE1CC0DF37}">
      <dsp:nvSpPr>
        <dsp:cNvPr id="0" name=""/>
        <dsp:cNvSpPr/>
      </dsp:nvSpPr>
      <dsp:spPr>
        <a:xfrm>
          <a:off x="0" y="1324407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0398092"/>
                <a:satOff val="-284"/>
                <a:lumOff val="-1569"/>
                <a:alphaOff val="0"/>
                <a:tint val="80000"/>
                <a:lumMod val="105000"/>
              </a:schemeClr>
            </a:gs>
            <a:gs pos="100000">
              <a:schemeClr val="accent5">
                <a:hueOff val="10398092"/>
                <a:satOff val="-284"/>
                <a:lumOff val="-1569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9FC42-9157-7849-B8B0-B8E92C7EB364}">
      <dsp:nvSpPr>
        <dsp:cNvPr id="0" name=""/>
        <dsp:cNvSpPr/>
      </dsp:nvSpPr>
      <dsp:spPr>
        <a:xfrm>
          <a:off x="0" y="1324407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Target Audience &amp; Uniqueness</a:t>
          </a:r>
        </a:p>
      </dsp:txBody>
      <dsp:txXfrm>
        <a:off x="0" y="1324407"/>
        <a:ext cx="7915275" cy="662001"/>
      </dsp:txXfrm>
    </dsp:sp>
    <dsp:sp modelId="{803C4B3A-C34F-E242-97BA-4F5566F5D147}">
      <dsp:nvSpPr>
        <dsp:cNvPr id="0" name=""/>
        <dsp:cNvSpPr/>
      </dsp:nvSpPr>
      <dsp:spPr>
        <a:xfrm>
          <a:off x="0" y="1986408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5597138"/>
                <a:satOff val="-426"/>
                <a:lumOff val="-2354"/>
                <a:alphaOff val="0"/>
                <a:tint val="80000"/>
                <a:lumMod val="105000"/>
              </a:schemeClr>
            </a:gs>
            <a:gs pos="100000">
              <a:schemeClr val="accent5">
                <a:hueOff val="15597138"/>
                <a:satOff val="-426"/>
                <a:lumOff val="-2354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D75FB-A306-F24F-A15F-9BB3E204E0A9}">
      <dsp:nvSpPr>
        <dsp:cNvPr id="0" name=""/>
        <dsp:cNvSpPr/>
      </dsp:nvSpPr>
      <dsp:spPr>
        <a:xfrm>
          <a:off x="0" y="1986408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Demo</a:t>
          </a:r>
          <a:endParaRPr lang="en-US" sz="3000" kern="1200" dirty="0"/>
        </a:p>
      </dsp:txBody>
      <dsp:txXfrm>
        <a:off x="0" y="1986408"/>
        <a:ext cx="7915275" cy="662001"/>
      </dsp:txXfrm>
    </dsp:sp>
    <dsp:sp modelId="{EDD1787A-0296-3748-AACA-61FDF323402D}">
      <dsp:nvSpPr>
        <dsp:cNvPr id="0" name=""/>
        <dsp:cNvSpPr/>
      </dsp:nvSpPr>
      <dsp:spPr>
        <a:xfrm>
          <a:off x="0" y="2648410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20796183"/>
                <a:satOff val="-568"/>
                <a:lumOff val="-3138"/>
                <a:alphaOff val="0"/>
                <a:tint val="80000"/>
                <a:lumMod val="105000"/>
              </a:schemeClr>
            </a:gs>
            <a:gs pos="100000">
              <a:schemeClr val="accent5">
                <a:hueOff val="20796183"/>
                <a:satOff val="-568"/>
                <a:lumOff val="-3138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6D5F9D-02BF-1746-953C-89A15CB67224}">
      <dsp:nvSpPr>
        <dsp:cNvPr id="0" name=""/>
        <dsp:cNvSpPr/>
      </dsp:nvSpPr>
      <dsp:spPr>
        <a:xfrm>
          <a:off x="0" y="2648410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Questions</a:t>
          </a:r>
        </a:p>
      </dsp:txBody>
      <dsp:txXfrm>
        <a:off x="0" y="2648410"/>
        <a:ext cx="7915275" cy="662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3DDE-4DAC-1145-8AC6-40B71E8FFB52}">
      <dsp:nvSpPr>
        <dsp:cNvPr id="0" name=""/>
        <dsp:cNvSpPr/>
      </dsp:nvSpPr>
      <dsp:spPr>
        <a:xfrm>
          <a:off x="0" y="303365"/>
          <a:ext cx="4296258" cy="429625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4C4CFD-303E-3747-B77D-A34B18B91235}">
      <dsp:nvSpPr>
        <dsp:cNvPr id="0" name=""/>
        <dsp:cNvSpPr/>
      </dsp:nvSpPr>
      <dsp:spPr>
        <a:xfrm>
          <a:off x="279256" y="582622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Alex – UI/UX Designer</a:t>
          </a:r>
        </a:p>
      </dsp:txBody>
      <dsp:txXfrm>
        <a:off x="363146" y="666512"/>
        <a:ext cx="1550723" cy="1550723"/>
      </dsp:txXfrm>
    </dsp:sp>
    <dsp:sp modelId="{256C400B-89B6-3148-BB93-8B799FCD7E07}">
      <dsp:nvSpPr>
        <dsp:cNvPr id="0" name=""/>
        <dsp:cNvSpPr/>
      </dsp:nvSpPr>
      <dsp:spPr>
        <a:xfrm>
          <a:off x="2298498" y="582622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Harmanbir &amp; Jonathan – Front-End Developer</a:t>
          </a:r>
        </a:p>
      </dsp:txBody>
      <dsp:txXfrm>
        <a:off x="2382388" y="666512"/>
        <a:ext cx="1550723" cy="1550723"/>
      </dsp:txXfrm>
    </dsp:sp>
    <dsp:sp modelId="{B8C21FC4-E4A7-A049-9344-463E3626BBD2}">
      <dsp:nvSpPr>
        <dsp:cNvPr id="0" name=""/>
        <dsp:cNvSpPr/>
      </dsp:nvSpPr>
      <dsp:spPr>
        <a:xfrm>
          <a:off x="279256" y="2601864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Jacob – Back-End Developer &amp; Team lead</a:t>
          </a:r>
        </a:p>
      </dsp:txBody>
      <dsp:txXfrm>
        <a:off x="363146" y="2685754"/>
        <a:ext cx="1550723" cy="1550723"/>
      </dsp:txXfrm>
    </dsp:sp>
    <dsp:sp modelId="{E8D5748A-AD28-CA45-B00B-E12EF9518C10}">
      <dsp:nvSpPr>
        <dsp:cNvPr id="0" name=""/>
        <dsp:cNvSpPr/>
      </dsp:nvSpPr>
      <dsp:spPr>
        <a:xfrm>
          <a:off x="2298498" y="2601864"/>
          <a:ext cx="1718503" cy="1718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Allan – Quality Assurance &amp; Sound</a:t>
          </a:r>
        </a:p>
      </dsp:txBody>
      <dsp:txXfrm>
        <a:off x="2382388" y="2685754"/>
        <a:ext cx="1550723" cy="1550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WaterQwiz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57A3AA4E-E166-40C8-8212-15C07AA3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911197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B2B82547-2424-4E7A-A98B-75206EE73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xmlns="" id="{5109BC2F-9616-4D7D-9E98-57898009A8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687286"/>
            <a:ext cx="2452097" cy="3978017"/>
          </a:xfrm>
        </p:spPr>
        <p:txBody>
          <a:bodyPr anchor="t">
            <a:normAutofit/>
          </a:bodyPr>
          <a:lstStyle/>
          <a:p>
            <a:r>
              <a:rPr lang="en-US" sz="3800"/>
              <a:t>Team 24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34CBDB6D-A946-43A9-BD74-F5B356EC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6323"/>
              </p:ext>
            </p:extLst>
          </p:nvPr>
        </p:nvGraphicFramePr>
        <p:xfrm>
          <a:off x="4131615" y="965200"/>
          <a:ext cx="4296258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 dirty="0" err="1" smtClean="0"/>
              <a:t>WaterQwiz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994" y="821155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n-US" dirty="0" smtClean="0"/>
              <a:t>Web and Mobile </a:t>
            </a:r>
            <a:r>
              <a:rPr lang="en-US" dirty="0"/>
              <a:t>quiz game </a:t>
            </a:r>
          </a:p>
          <a:p>
            <a:r>
              <a:rPr lang="en-US" altLang="zh-TW" dirty="0" smtClean="0"/>
              <a:t>Educate users about water </a:t>
            </a:r>
            <a:r>
              <a:rPr lang="en-US" altLang="zh-TW" dirty="0"/>
              <a:t>wasting </a:t>
            </a:r>
          </a:p>
          <a:p>
            <a:r>
              <a:rPr lang="en-US" altLang="zh-TW" dirty="0"/>
              <a:t>Links to existing learning resources</a:t>
            </a:r>
            <a:endParaRPr lang="en-US" dirty="0"/>
          </a:p>
          <a:p>
            <a:r>
              <a:rPr lang="en-US" dirty="0"/>
              <a:t>Fun and </a:t>
            </a:r>
            <a:r>
              <a:rPr lang="en-US" dirty="0" smtClean="0"/>
              <a:t>Engaging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8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n-US" dirty="0" smtClean="0"/>
              <a:t>Timer </a:t>
            </a:r>
            <a:r>
              <a:rPr lang="en-US" dirty="0"/>
              <a:t>and health bar as a water gauge</a:t>
            </a:r>
          </a:p>
          <a:p>
            <a:r>
              <a:rPr lang="en-US" dirty="0"/>
              <a:t>Compete with friends and other residents on the leaderboard</a:t>
            </a:r>
          </a:p>
          <a:p>
            <a:r>
              <a:rPr lang="en-US" dirty="0"/>
              <a:t>Browse through linked existing websites to train yourself to get better score next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</a:t>
            </a:r>
            <a:r>
              <a:rPr lang="en-US" altLang="zh-TW" dirty="0"/>
              <a:t>Uniqueness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school kids</a:t>
            </a:r>
          </a:p>
          <a:p>
            <a:r>
              <a:rPr lang="en-US" dirty="0"/>
              <a:t>Quiz lovers</a:t>
            </a:r>
          </a:p>
          <a:p>
            <a:endParaRPr lang="en-US" dirty="0"/>
          </a:p>
          <a:p>
            <a:r>
              <a:rPr lang="en-US" dirty="0" smtClean="0"/>
              <a:t>Timer</a:t>
            </a:r>
            <a:endParaRPr lang="en-US" dirty="0"/>
          </a:p>
          <a:p>
            <a:r>
              <a:rPr lang="en-US" dirty="0"/>
              <a:t>Arcade style leaderboard</a:t>
            </a:r>
          </a:p>
          <a:p>
            <a:r>
              <a:rPr lang="en-US" dirty="0"/>
              <a:t>Appealing graphics</a:t>
            </a:r>
          </a:p>
          <a:p>
            <a:r>
              <a:rPr lang="en-US" dirty="0"/>
              <a:t>Smooth game flow</a:t>
            </a:r>
          </a:p>
        </p:txBody>
      </p:sp>
    </p:spTree>
    <p:extLst>
      <p:ext uri="{BB962C8B-B14F-4D97-AF65-F5344CB8AC3E}">
        <p14:creationId xmlns:p14="http://schemas.microsoft.com/office/powerpoint/2010/main" val="96515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https://waterqwiz.azurewebsites.net/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400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2523331"/>
            <a:ext cx="3035300" cy="3035300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{0B820797-BC1F-0D4C-9D33-0700B59790FE}tf10001121</Template>
  <TotalTime>250</TotalTime>
  <Words>114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WaterQwiz</vt:lpstr>
      <vt:lpstr>Outline</vt:lpstr>
      <vt:lpstr>Team 24</vt:lpstr>
      <vt:lpstr>WaterQwiz</vt:lpstr>
      <vt:lpstr>Features</vt:lpstr>
      <vt:lpstr>Target Audience &amp; Uniqueness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Jonathan Chiu</cp:lastModifiedBy>
  <cp:revision>84</cp:revision>
  <dcterms:created xsi:type="dcterms:W3CDTF">2018-04-27T17:37:14Z</dcterms:created>
  <dcterms:modified xsi:type="dcterms:W3CDTF">2018-05-18T07:38:33Z</dcterms:modified>
</cp:coreProperties>
</file>