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6" r:id="rId5"/>
    <p:sldId id="257" r:id="rId6"/>
    <p:sldId id="259" r:id="rId7"/>
    <p:sldId id="264" r:id="rId8"/>
    <p:sldId id="25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C7C267-A324-43B7-A9CD-5E98CD66124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WaterQwiz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24</a:t>
            </a:r>
          </a:p>
        </p:txBody>
      </p:sp>
    </p:spTree>
    <p:extLst>
      <p:ext uri="{BB962C8B-B14F-4D97-AF65-F5344CB8AC3E}">
        <p14:creationId xmlns:p14="http://schemas.microsoft.com/office/powerpoint/2010/main" val="39163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  <a:p>
            <a:r>
              <a:rPr lang="en-US" altLang="zh-TW" dirty="0"/>
              <a:t>Problems</a:t>
            </a:r>
            <a:endParaRPr lang="en-US" dirty="0"/>
          </a:p>
          <a:p>
            <a:r>
              <a:rPr lang="en-US" altLang="zh-TW" dirty="0"/>
              <a:t>Solution</a:t>
            </a:r>
            <a:endParaRPr lang="en-US" dirty="0"/>
          </a:p>
          <a:p>
            <a:r>
              <a:rPr lang="en-US" altLang="zh-TW" dirty="0"/>
              <a:t>Target Audience &amp; Uniqueness</a:t>
            </a:r>
            <a:endParaRPr lang="en-US" dirty="0"/>
          </a:p>
          <a:p>
            <a:r>
              <a:rPr lang="en-US" dirty="0"/>
              <a:t>Technologies</a:t>
            </a:r>
          </a:p>
          <a:p>
            <a:r>
              <a:rPr lang="en-US" dirty="0"/>
              <a:t>Breakdown of Roles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794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– UI/UX Designer</a:t>
            </a:r>
          </a:p>
          <a:p>
            <a:r>
              <a:rPr lang="en-US" dirty="0" err="1"/>
              <a:t>Harmanbir</a:t>
            </a:r>
            <a:r>
              <a:rPr lang="en-US" dirty="0"/>
              <a:t> &amp; Jonathan – Front-End Developer</a:t>
            </a:r>
          </a:p>
          <a:p>
            <a:r>
              <a:rPr lang="en-US" dirty="0"/>
              <a:t>Jacob – Back-End Developer &amp; Team lead</a:t>
            </a:r>
          </a:p>
          <a:p>
            <a:r>
              <a:rPr lang="en-US" dirty="0"/>
              <a:t>Allan – Quality Assurance &amp; Sound</a:t>
            </a:r>
          </a:p>
        </p:txBody>
      </p:sp>
    </p:spTree>
    <p:extLst>
      <p:ext uri="{BB962C8B-B14F-4D97-AF65-F5344CB8AC3E}">
        <p14:creationId xmlns:p14="http://schemas.microsoft.com/office/powerpoint/2010/main" val="320727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A6AEC-ACA8-4A51-AD25-DC9D9790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F69FB-2110-4940-A200-E715622F6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Lack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Lack of awareness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Lack of knowledge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81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Mobile quiz game (interest up)</a:t>
            </a:r>
          </a:p>
          <a:p>
            <a:r>
              <a:rPr lang="en-US" altLang="zh-TW" dirty="0"/>
              <a:t>Quiz on water wasting (awareness up)</a:t>
            </a:r>
          </a:p>
          <a:p>
            <a:r>
              <a:rPr lang="en-US" altLang="zh-TW" dirty="0"/>
              <a:t>Links to existing learning resources (knowledge up)</a:t>
            </a:r>
          </a:p>
          <a:p>
            <a:endParaRPr lang="en-US" dirty="0"/>
          </a:p>
          <a:p>
            <a:r>
              <a:rPr lang="en-US" dirty="0"/>
              <a:t>Application basic ideas</a:t>
            </a:r>
          </a:p>
          <a:p>
            <a:pPr lvl="1"/>
            <a:r>
              <a:rPr lang="en-US" dirty="0"/>
              <a:t>Health bar in the form of a water gauge</a:t>
            </a:r>
          </a:p>
          <a:p>
            <a:pPr lvl="1"/>
            <a:r>
              <a:rPr lang="en-US" dirty="0"/>
              <a:t>Compete with friends and other residents on the leaderboard</a:t>
            </a:r>
          </a:p>
          <a:p>
            <a:pPr lvl="1"/>
            <a:r>
              <a:rPr lang="en-US" dirty="0"/>
              <a:t>Browse through linked existing websites to train yourself to get better score next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1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/>
              <a:t>Target Audience &amp; </a:t>
            </a:r>
            <a:r>
              <a:rPr lang="en-US" altLang="zh-TW" dirty="0"/>
              <a:t>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Elementary school kids</a:t>
            </a:r>
          </a:p>
          <a:p>
            <a:r>
              <a:rPr lang="en-US" dirty="0"/>
              <a:t>Quiz lovers</a:t>
            </a:r>
          </a:p>
          <a:p>
            <a:endParaRPr lang="en-US" dirty="0"/>
          </a:p>
          <a:p>
            <a:r>
              <a:rPr lang="en-US" dirty="0"/>
              <a:t>Time attack</a:t>
            </a:r>
          </a:p>
          <a:p>
            <a:r>
              <a:rPr lang="en-US" dirty="0"/>
              <a:t>Arcade style leaderboard</a:t>
            </a:r>
          </a:p>
          <a:p>
            <a:r>
              <a:rPr lang="en-US" dirty="0"/>
              <a:t>Appealing graphics</a:t>
            </a:r>
          </a:p>
          <a:p>
            <a:r>
              <a:rPr lang="en-US" dirty="0"/>
              <a:t>Smooth game flow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1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			page structure</a:t>
            </a:r>
          </a:p>
          <a:p>
            <a:r>
              <a:rPr lang="en-US" dirty="0"/>
              <a:t>CSS 				styling</a:t>
            </a:r>
          </a:p>
          <a:p>
            <a:r>
              <a:rPr lang="en-US" dirty="0"/>
              <a:t>PHP				server side script</a:t>
            </a:r>
          </a:p>
          <a:p>
            <a:r>
              <a:rPr lang="en-US" dirty="0"/>
              <a:t>Photoshop 		photo editing</a:t>
            </a:r>
          </a:p>
          <a:p>
            <a:r>
              <a:rPr lang="en-US" dirty="0"/>
              <a:t>MySQL 			database</a:t>
            </a:r>
          </a:p>
          <a:p>
            <a:r>
              <a:rPr lang="en-US" dirty="0"/>
              <a:t>JavaScript 			interactive functionalities</a:t>
            </a:r>
          </a:p>
          <a:p>
            <a:r>
              <a:rPr lang="en-US" dirty="0"/>
              <a:t>Brackets			code editing</a:t>
            </a:r>
          </a:p>
          <a:p>
            <a:r>
              <a:rPr lang="en-US" dirty="0"/>
              <a:t>Bootstrap			grid, templates and styling</a:t>
            </a:r>
          </a:p>
        </p:txBody>
      </p:sp>
    </p:spTree>
    <p:extLst>
      <p:ext uri="{BB962C8B-B14F-4D97-AF65-F5344CB8AC3E}">
        <p14:creationId xmlns:p14="http://schemas.microsoft.com/office/powerpoint/2010/main" val="217535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/>
              <a:t>Alex – UI/UX Designer</a:t>
            </a:r>
          </a:p>
          <a:p>
            <a:pPr lvl="1"/>
            <a:r>
              <a:rPr lang="en-US" altLang="zh-TW" dirty="0"/>
              <a:t>Design layouts, and create graphical elements</a:t>
            </a:r>
          </a:p>
          <a:p>
            <a:r>
              <a:rPr lang="en-US" altLang="zh-TW" b="1" dirty="0" err="1"/>
              <a:t>Harmanbir</a:t>
            </a:r>
            <a:r>
              <a:rPr lang="en-US" altLang="zh-TW" b="1" dirty="0"/>
              <a:t> &amp; Jonathan – Front-End</a:t>
            </a:r>
          </a:p>
          <a:p>
            <a:pPr lvl="1"/>
            <a:r>
              <a:rPr lang="en-US" altLang="zh-TW" dirty="0"/>
              <a:t>Code all pages needed for the complete app</a:t>
            </a:r>
          </a:p>
          <a:p>
            <a:pPr lvl="1"/>
            <a:r>
              <a:rPr lang="en-US" altLang="zh-TW" dirty="0"/>
              <a:t>Connect and test database</a:t>
            </a:r>
          </a:p>
          <a:p>
            <a:r>
              <a:rPr lang="en-US" altLang="zh-TW" b="1" dirty="0"/>
              <a:t>Jacob – Back-End &amp; Team lead</a:t>
            </a:r>
          </a:p>
          <a:p>
            <a:pPr lvl="1"/>
            <a:r>
              <a:rPr lang="en-US" altLang="zh-TW" dirty="0"/>
              <a:t>Project Management</a:t>
            </a:r>
          </a:p>
          <a:p>
            <a:pPr lvl="1"/>
            <a:r>
              <a:rPr lang="en-US" altLang="zh-TW" dirty="0"/>
              <a:t>Database</a:t>
            </a:r>
          </a:p>
          <a:p>
            <a:r>
              <a:rPr lang="en-US" altLang="zh-TW" b="1" dirty="0"/>
              <a:t>Allan – Quality Assurance &amp; Sound</a:t>
            </a:r>
          </a:p>
          <a:p>
            <a:pPr lvl="1"/>
            <a:r>
              <a:rPr lang="en-US" altLang="zh-TW" dirty="0"/>
              <a:t>Ensure final product quality, debug and test code</a:t>
            </a:r>
          </a:p>
          <a:p>
            <a:pPr lvl="1"/>
            <a:r>
              <a:rPr lang="en-US" altLang="zh-TW" dirty="0"/>
              <a:t>Produce sound effects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9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B782CE-E1FB-452F-92E3-0D7D50756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38" y="2605820"/>
            <a:ext cx="3048123" cy="3048123"/>
          </a:xfrm>
        </p:spPr>
      </p:pic>
    </p:spTree>
    <p:extLst>
      <p:ext uri="{BB962C8B-B14F-4D97-AF65-F5344CB8AC3E}">
        <p14:creationId xmlns:p14="http://schemas.microsoft.com/office/powerpoint/2010/main" val="402678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</TotalTime>
  <Words>198</Words>
  <Application>Microsoft Office PowerPoint</Application>
  <PresentationFormat>如螢幕大小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Calibri</vt:lpstr>
      <vt:lpstr>Constantia</vt:lpstr>
      <vt:lpstr>Wingdings 2</vt:lpstr>
      <vt:lpstr>Flow</vt:lpstr>
      <vt:lpstr>WaterQwiz</vt:lpstr>
      <vt:lpstr>Outline</vt:lpstr>
      <vt:lpstr>Team 24</vt:lpstr>
      <vt:lpstr>Problems</vt:lpstr>
      <vt:lpstr>Solution</vt:lpstr>
      <vt:lpstr>Target Audience &amp; Uniqueness</vt:lpstr>
      <vt:lpstr>Technologies</vt:lpstr>
      <vt:lpstr>Breakdown of Roles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Wasted Water Quiz</dc:title>
  <dc:creator>Jonathan Chiu</dc:creator>
  <cp:lastModifiedBy>Yu Ting Hsu</cp:lastModifiedBy>
  <cp:revision>70</cp:revision>
  <dcterms:created xsi:type="dcterms:W3CDTF">2018-04-27T17:37:14Z</dcterms:created>
  <dcterms:modified xsi:type="dcterms:W3CDTF">2018-04-30T20:54:42Z</dcterms:modified>
</cp:coreProperties>
</file>