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5" r:id="rId4"/>
    <p:sldId id="266" r:id="rId5"/>
    <p:sldId id="257" r:id="rId6"/>
    <p:sldId id="259" r:id="rId7"/>
    <p:sldId id="264" r:id="rId8"/>
    <p:sldId id="25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7"/>
  </p:normalViewPr>
  <p:slideViewPr>
    <p:cSldViewPr>
      <p:cViewPr varScale="1">
        <p:scale>
          <a:sx n="106" d="100"/>
          <a:sy n="106" d="100"/>
        </p:scale>
        <p:origin x="6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49050-BC41-45B2-BFD8-75D7D869405A}" type="doc">
      <dgm:prSet loTypeId="urn:microsoft.com/office/officeart/2008/layout/LinedList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8FA150-5339-4814-8FE1-20C02AFD87F8}">
      <dgm:prSet/>
      <dgm:spPr/>
      <dgm:t>
        <a:bodyPr/>
        <a:lstStyle/>
        <a:p>
          <a:r>
            <a:rPr lang="en-US"/>
            <a:t>Team Members</a:t>
          </a:r>
        </a:p>
      </dgm:t>
    </dgm:pt>
    <dgm:pt modelId="{17EBE2F3-4ADF-492B-82D8-8376052D645B}" type="parTrans" cxnId="{4D0F1480-02CC-4544-82C8-85683999A835}">
      <dgm:prSet/>
      <dgm:spPr/>
      <dgm:t>
        <a:bodyPr/>
        <a:lstStyle/>
        <a:p>
          <a:endParaRPr lang="en-US"/>
        </a:p>
      </dgm:t>
    </dgm:pt>
    <dgm:pt modelId="{69635EA2-533D-49D0-93AD-BFA72BED5F45}" type="sibTrans" cxnId="{4D0F1480-02CC-4544-82C8-85683999A835}">
      <dgm:prSet/>
      <dgm:spPr/>
      <dgm:t>
        <a:bodyPr/>
        <a:lstStyle/>
        <a:p>
          <a:endParaRPr lang="en-US"/>
        </a:p>
      </dgm:t>
    </dgm:pt>
    <dgm:pt modelId="{59057BDD-BB04-426B-AA09-C0F34A718B5C}">
      <dgm:prSet/>
      <dgm:spPr/>
      <dgm:t>
        <a:bodyPr/>
        <a:lstStyle/>
        <a:p>
          <a:r>
            <a:rPr lang="en-US"/>
            <a:t>Problems</a:t>
          </a:r>
        </a:p>
      </dgm:t>
    </dgm:pt>
    <dgm:pt modelId="{489D992C-06D1-49AF-AA4A-9B129B026805}" type="parTrans" cxnId="{672CAC29-C623-47A9-A657-91C7520E4068}">
      <dgm:prSet/>
      <dgm:spPr/>
      <dgm:t>
        <a:bodyPr/>
        <a:lstStyle/>
        <a:p>
          <a:endParaRPr lang="en-US"/>
        </a:p>
      </dgm:t>
    </dgm:pt>
    <dgm:pt modelId="{365D6A6D-1909-4179-A1AC-38BB696206B3}" type="sibTrans" cxnId="{672CAC29-C623-47A9-A657-91C7520E4068}">
      <dgm:prSet/>
      <dgm:spPr/>
      <dgm:t>
        <a:bodyPr/>
        <a:lstStyle/>
        <a:p>
          <a:endParaRPr lang="en-US"/>
        </a:p>
      </dgm:t>
    </dgm:pt>
    <dgm:pt modelId="{9E25CD7C-5792-4F1F-A566-4C2C185C49A1}">
      <dgm:prSet/>
      <dgm:spPr/>
      <dgm:t>
        <a:bodyPr/>
        <a:lstStyle/>
        <a:p>
          <a:r>
            <a:rPr lang="en-US"/>
            <a:t>Solution</a:t>
          </a:r>
        </a:p>
      </dgm:t>
    </dgm:pt>
    <dgm:pt modelId="{E6102E0D-452B-463A-A2BD-3207D20C9F52}" type="parTrans" cxnId="{3E5B4EA2-8FC8-4074-BF27-1744CB12A5F0}">
      <dgm:prSet/>
      <dgm:spPr/>
      <dgm:t>
        <a:bodyPr/>
        <a:lstStyle/>
        <a:p>
          <a:endParaRPr lang="en-US"/>
        </a:p>
      </dgm:t>
    </dgm:pt>
    <dgm:pt modelId="{470FBD40-A066-483A-9BE5-8DF152646A9F}" type="sibTrans" cxnId="{3E5B4EA2-8FC8-4074-BF27-1744CB12A5F0}">
      <dgm:prSet/>
      <dgm:spPr/>
      <dgm:t>
        <a:bodyPr/>
        <a:lstStyle/>
        <a:p>
          <a:endParaRPr lang="en-US"/>
        </a:p>
      </dgm:t>
    </dgm:pt>
    <dgm:pt modelId="{C88E755F-C08D-48EA-85AD-3DF0C77937DF}">
      <dgm:prSet/>
      <dgm:spPr/>
      <dgm:t>
        <a:bodyPr/>
        <a:lstStyle/>
        <a:p>
          <a:r>
            <a:rPr lang="en-US"/>
            <a:t>Target Audience &amp; Uniqueness</a:t>
          </a:r>
        </a:p>
      </dgm:t>
    </dgm:pt>
    <dgm:pt modelId="{B2E6AE8C-C9C3-415B-ABC8-0A7B18DC48C9}" type="parTrans" cxnId="{ADDD9E1F-7F7B-4085-83D4-568FF8C13926}">
      <dgm:prSet/>
      <dgm:spPr/>
      <dgm:t>
        <a:bodyPr/>
        <a:lstStyle/>
        <a:p>
          <a:endParaRPr lang="en-US"/>
        </a:p>
      </dgm:t>
    </dgm:pt>
    <dgm:pt modelId="{C6CF371A-1A12-4380-905F-1886F8DEB5CE}" type="sibTrans" cxnId="{ADDD9E1F-7F7B-4085-83D4-568FF8C13926}">
      <dgm:prSet/>
      <dgm:spPr/>
      <dgm:t>
        <a:bodyPr/>
        <a:lstStyle/>
        <a:p>
          <a:endParaRPr lang="en-US"/>
        </a:p>
      </dgm:t>
    </dgm:pt>
    <dgm:pt modelId="{B42F8499-A3AC-45C6-A135-DA69F157F0E8}">
      <dgm:prSet/>
      <dgm:spPr/>
      <dgm:t>
        <a:bodyPr/>
        <a:lstStyle/>
        <a:p>
          <a:r>
            <a:rPr lang="en-US"/>
            <a:t>Technologies</a:t>
          </a:r>
        </a:p>
      </dgm:t>
    </dgm:pt>
    <dgm:pt modelId="{DCD80B09-BD6E-4495-8DEC-30CBEA5059CB}" type="parTrans" cxnId="{047C5288-30BC-4B41-BF5D-9664B414BAAA}">
      <dgm:prSet/>
      <dgm:spPr/>
      <dgm:t>
        <a:bodyPr/>
        <a:lstStyle/>
        <a:p>
          <a:endParaRPr lang="en-US"/>
        </a:p>
      </dgm:t>
    </dgm:pt>
    <dgm:pt modelId="{FD73C98F-7CDB-4BA8-AF87-EB6441555EB6}" type="sibTrans" cxnId="{047C5288-30BC-4B41-BF5D-9664B414BAAA}">
      <dgm:prSet/>
      <dgm:spPr/>
      <dgm:t>
        <a:bodyPr/>
        <a:lstStyle/>
        <a:p>
          <a:endParaRPr lang="en-US"/>
        </a:p>
      </dgm:t>
    </dgm:pt>
    <dgm:pt modelId="{288F703F-6FCA-4054-95A5-05AF09B5C609}">
      <dgm:prSet/>
      <dgm:spPr/>
      <dgm:t>
        <a:bodyPr/>
        <a:lstStyle/>
        <a:p>
          <a:r>
            <a:rPr lang="en-US"/>
            <a:t>Breakdown of Roles</a:t>
          </a:r>
        </a:p>
      </dgm:t>
    </dgm:pt>
    <dgm:pt modelId="{7EE0D5A3-9CDF-437D-8509-B00AE9149B55}" type="parTrans" cxnId="{A0EA691B-DD78-4BDC-A054-4C5FE133D3A5}">
      <dgm:prSet/>
      <dgm:spPr/>
      <dgm:t>
        <a:bodyPr/>
        <a:lstStyle/>
        <a:p>
          <a:endParaRPr lang="en-US"/>
        </a:p>
      </dgm:t>
    </dgm:pt>
    <dgm:pt modelId="{5435BE82-B4B4-4A1F-904F-74091A556665}" type="sibTrans" cxnId="{A0EA691B-DD78-4BDC-A054-4C5FE133D3A5}">
      <dgm:prSet/>
      <dgm:spPr/>
      <dgm:t>
        <a:bodyPr/>
        <a:lstStyle/>
        <a:p>
          <a:endParaRPr lang="en-US"/>
        </a:p>
      </dgm:t>
    </dgm:pt>
    <dgm:pt modelId="{AA76D586-0015-4FA1-87BD-54FD594C14D2}">
      <dgm:prSet/>
      <dgm:spPr/>
      <dgm:t>
        <a:bodyPr/>
        <a:lstStyle/>
        <a:p>
          <a:r>
            <a:rPr lang="en-US"/>
            <a:t>Questions</a:t>
          </a:r>
        </a:p>
      </dgm:t>
    </dgm:pt>
    <dgm:pt modelId="{2976C8B2-2935-4489-B027-FEAB7411EE2A}" type="parTrans" cxnId="{81FB04F8-FB27-46ED-89C0-D502A8094611}">
      <dgm:prSet/>
      <dgm:spPr/>
      <dgm:t>
        <a:bodyPr/>
        <a:lstStyle/>
        <a:p>
          <a:endParaRPr lang="en-US"/>
        </a:p>
      </dgm:t>
    </dgm:pt>
    <dgm:pt modelId="{B406A5FB-F6DE-4D68-89E0-F0678FB38C49}" type="sibTrans" cxnId="{81FB04F8-FB27-46ED-89C0-D502A8094611}">
      <dgm:prSet/>
      <dgm:spPr/>
      <dgm:t>
        <a:bodyPr/>
        <a:lstStyle/>
        <a:p>
          <a:endParaRPr lang="en-US"/>
        </a:p>
      </dgm:t>
    </dgm:pt>
    <dgm:pt modelId="{91CD5485-F150-D043-ADE0-19D754122003}" type="pres">
      <dgm:prSet presAssocID="{04949050-BC41-45B2-BFD8-75D7D869405A}" presName="vert0" presStyleCnt="0">
        <dgm:presLayoutVars>
          <dgm:dir/>
          <dgm:animOne val="branch"/>
          <dgm:animLvl val="lvl"/>
        </dgm:presLayoutVars>
      </dgm:prSet>
      <dgm:spPr/>
    </dgm:pt>
    <dgm:pt modelId="{A49CD074-082E-BD4C-9396-5C88C70718B7}" type="pres">
      <dgm:prSet presAssocID="{E98FA150-5339-4814-8FE1-20C02AFD87F8}" presName="thickLine" presStyleLbl="alignNode1" presStyleIdx="0" presStyleCnt="7"/>
      <dgm:spPr/>
    </dgm:pt>
    <dgm:pt modelId="{E4C083C5-A6EA-BD4C-84C4-9A1B7FA48809}" type="pres">
      <dgm:prSet presAssocID="{E98FA150-5339-4814-8FE1-20C02AFD87F8}" presName="horz1" presStyleCnt="0"/>
      <dgm:spPr/>
    </dgm:pt>
    <dgm:pt modelId="{01539F69-3534-0C4E-9A6C-7977836A6A5C}" type="pres">
      <dgm:prSet presAssocID="{E98FA150-5339-4814-8FE1-20C02AFD87F8}" presName="tx1" presStyleLbl="revTx" presStyleIdx="0" presStyleCnt="7"/>
      <dgm:spPr/>
    </dgm:pt>
    <dgm:pt modelId="{458492FC-6E49-1C4B-BCA7-AF3A40186A1C}" type="pres">
      <dgm:prSet presAssocID="{E98FA150-5339-4814-8FE1-20C02AFD87F8}" presName="vert1" presStyleCnt="0"/>
      <dgm:spPr/>
    </dgm:pt>
    <dgm:pt modelId="{3C841FB7-219B-C944-8CDE-437716CD15E5}" type="pres">
      <dgm:prSet presAssocID="{59057BDD-BB04-426B-AA09-C0F34A718B5C}" presName="thickLine" presStyleLbl="alignNode1" presStyleIdx="1" presStyleCnt="7"/>
      <dgm:spPr/>
    </dgm:pt>
    <dgm:pt modelId="{AF993FBB-D65B-DB4E-95D2-B590CCEAEB90}" type="pres">
      <dgm:prSet presAssocID="{59057BDD-BB04-426B-AA09-C0F34A718B5C}" presName="horz1" presStyleCnt="0"/>
      <dgm:spPr/>
    </dgm:pt>
    <dgm:pt modelId="{CBB3AF93-5C4F-5446-B8CA-CA95CA2FD835}" type="pres">
      <dgm:prSet presAssocID="{59057BDD-BB04-426B-AA09-C0F34A718B5C}" presName="tx1" presStyleLbl="revTx" presStyleIdx="1" presStyleCnt="7"/>
      <dgm:spPr/>
    </dgm:pt>
    <dgm:pt modelId="{92D9A66C-1A62-7943-B0A2-4ED5778E042E}" type="pres">
      <dgm:prSet presAssocID="{59057BDD-BB04-426B-AA09-C0F34A718B5C}" presName="vert1" presStyleCnt="0"/>
      <dgm:spPr/>
    </dgm:pt>
    <dgm:pt modelId="{9E745598-E946-7741-9F91-449159747B2A}" type="pres">
      <dgm:prSet presAssocID="{9E25CD7C-5792-4F1F-A566-4C2C185C49A1}" presName="thickLine" presStyleLbl="alignNode1" presStyleIdx="2" presStyleCnt="7"/>
      <dgm:spPr/>
    </dgm:pt>
    <dgm:pt modelId="{E35940F4-C36B-E946-968A-86196D1DAFFA}" type="pres">
      <dgm:prSet presAssocID="{9E25CD7C-5792-4F1F-A566-4C2C185C49A1}" presName="horz1" presStyleCnt="0"/>
      <dgm:spPr/>
    </dgm:pt>
    <dgm:pt modelId="{2A21FD06-3227-C045-9666-08CDE3C992E0}" type="pres">
      <dgm:prSet presAssocID="{9E25CD7C-5792-4F1F-A566-4C2C185C49A1}" presName="tx1" presStyleLbl="revTx" presStyleIdx="2" presStyleCnt="7"/>
      <dgm:spPr/>
    </dgm:pt>
    <dgm:pt modelId="{D35A73C1-8747-A245-B224-CB7F33DD52A2}" type="pres">
      <dgm:prSet presAssocID="{9E25CD7C-5792-4F1F-A566-4C2C185C49A1}" presName="vert1" presStyleCnt="0"/>
      <dgm:spPr/>
    </dgm:pt>
    <dgm:pt modelId="{8463D5D5-B945-A745-AF01-54BE1CC0DF37}" type="pres">
      <dgm:prSet presAssocID="{C88E755F-C08D-48EA-85AD-3DF0C77937DF}" presName="thickLine" presStyleLbl="alignNode1" presStyleIdx="3" presStyleCnt="7"/>
      <dgm:spPr/>
    </dgm:pt>
    <dgm:pt modelId="{F17E259D-AFAC-5C41-9D60-DE70CEB96282}" type="pres">
      <dgm:prSet presAssocID="{C88E755F-C08D-48EA-85AD-3DF0C77937DF}" presName="horz1" presStyleCnt="0"/>
      <dgm:spPr/>
    </dgm:pt>
    <dgm:pt modelId="{7AE9FC42-9157-7849-B8B0-B8E92C7EB364}" type="pres">
      <dgm:prSet presAssocID="{C88E755F-C08D-48EA-85AD-3DF0C77937DF}" presName="tx1" presStyleLbl="revTx" presStyleIdx="3" presStyleCnt="7"/>
      <dgm:spPr/>
    </dgm:pt>
    <dgm:pt modelId="{96810E07-1C6F-DD45-9E51-CFD5FE0225B2}" type="pres">
      <dgm:prSet presAssocID="{C88E755F-C08D-48EA-85AD-3DF0C77937DF}" presName="vert1" presStyleCnt="0"/>
      <dgm:spPr/>
    </dgm:pt>
    <dgm:pt modelId="{803C4B3A-C34F-E242-97BA-4F5566F5D147}" type="pres">
      <dgm:prSet presAssocID="{B42F8499-A3AC-45C6-A135-DA69F157F0E8}" presName="thickLine" presStyleLbl="alignNode1" presStyleIdx="4" presStyleCnt="7"/>
      <dgm:spPr/>
    </dgm:pt>
    <dgm:pt modelId="{0A0BCF0B-7F37-8C4C-B1ED-79AC6B125CD9}" type="pres">
      <dgm:prSet presAssocID="{B42F8499-A3AC-45C6-A135-DA69F157F0E8}" presName="horz1" presStyleCnt="0"/>
      <dgm:spPr/>
    </dgm:pt>
    <dgm:pt modelId="{BB9D75FB-A306-F24F-A15F-9BB3E204E0A9}" type="pres">
      <dgm:prSet presAssocID="{B42F8499-A3AC-45C6-A135-DA69F157F0E8}" presName="tx1" presStyleLbl="revTx" presStyleIdx="4" presStyleCnt="7"/>
      <dgm:spPr/>
    </dgm:pt>
    <dgm:pt modelId="{A099E14D-D1D1-5747-9DBE-24A4EE0E82CA}" type="pres">
      <dgm:prSet presAssocID="{B42F8499-A3AC-45C6-A135-DA69F157F0E8}" presName="vert1" presStyleCnt="0"/>
      <dgm:spPr/>
    </dgm:pt>
    <dgm:pt modelId="{CC735D8E-C36B-6F47-8A0A-F18D17AB6D0D}" type="pres">
      <dgm:prSet presAssocID="{288F703F-6FCA-4054-95A5-05AF09B5C609}" presName="thickLine" presStyleLbl="alignNode1" presStyleIdx="5" presStyleCnt="7"/>
      <dgm:spPr/>
    </dgm:pt>
    <dgm:pt modelId="{8BA02731-D85A-FC4B-B9F4-11056AEDCE8D}" type="pres">
      <dgm:prSet presAssocID="{288F703F-6FCA-4054-95A5-05AF09B5C609}" presName="horz1" presStyleCnt="0"/>
      <dgm:spPr/>
    </dgm:pt>
    <dgm:pt modelId="{9322DCD7-A23F-6D45-B861-B8C337B5E0CB}" type="pres">
      <dgm:prSet presAssocID="{288F703F-6FCA-4054-95A5-05AF09B5C609}" presName="tx1" presStyleLbl="revTx" presStyleIdx="5" presStyleCnt="7"/>
      <dgm:spPr/>
    </dgm:pt>
    <dgm:pt modelId="{9C4DDDE7-8997-4246-AD19-305DDB2D37CD}" type="pres">
      <dgm:prSet presAssocID="{288F703F-6FCA-4054-95A5-05AF09B5C609}" presName="vert1" presStyleCnt="0"/>
      <dgm:spPr/>
    </dgm:pt>
    <dgm:pt modelId="{EDD1787A-0296-3748-AACA-61FDF323402D}" type="pres">
      <dgm:prSet presAssocID="{AA76D586-0015-4FA1-87BD-54FD594C14D2}" presName="thickLine" presStyleLbl="alignNode1" presStyleIdx="6" presStyleCnt="7"/>
      <dgm:spPr/>
    </dgm:pt>
    <dgm:pt modelId="{CBE121D2-CD0A-B74B-90ED-BF795CDCEDA6}" type="pres">
      <dgm:prSet presAssocID="{AA76D586-0015-4FA1-87BD-54FD594C14D2}" presName="horz1" presStyleCnt="0"/>
      <dgm:spPr/>
    </dgm:pt>
    <dgm:pt modelId="{DB6D5F9D-02BF-1746-953C-89A15CB67224}" type="pres">
      <dgm:prSet presAssocID="{AA76D586-0015-4FA1-87BD-54FD594C14D2}" presName="tx1" presStyleLbl="revTx" presStyleIdx="6" presStyleCnt="7"/>
      <dgm:spPr/>
    </dgm:pt>
    <dgm:pt modelId="{D9DCCB30-16A7-6741-9852-88191878C754}" type="pres">
      <dgm:prSet presAssocID="{AA76D586-0015-4FA1-87BD-54FD594C14D2}" presName="vert1" presStyleCnt="0"/>
      <dgm:spPr/>
    </dgm:pt>
  </dgm:ptLst>
  <dgm:cxnLst>
    <dgm:cxn modelId="{C1B29806-9826-1145-AD5D-C127BAA2DDF8}" type="presOf" srcId="{E98FA150-5339-4814-8FE1-20C02AFD87F8}" destId="{01539F69-3534-0C4E-9A6C-7977836A6A5C}" srcOrd="0" destOrd="0" presId="urn:microsoft.com/office/officeart/2008/layout/LinedList"/>
    <dgm:cxn modelId="{A0EA691B-DD78-4BDC-A054-4C5FE133D3A5}" srcId="{04949050-BC41-45B2-BFD8-75D7D869405A}" destId="{288F703F-6FCA-4054-95A5-05AF09B5C609}" srcOrd="5" destOrd="0" parTransId="{7EE0D5A3-9CDF-437D-8509-B00AE9149B55}" sibTransId="{5435BE82-B4B4-4A1F-904F-74091A556665}"/>
    <dgm:cxn modelId="{ADDD9E1F-7F7B-4085-83D4-568FF8C13926}" srcId="{04949050-BC41-45B2-BFD8-75D7D869405A}" destId="{C88E755F-C08D-48EA-85AD-3DF0C77937DF}" srcOrd="3" destOrd="0" parTransId="{B2E6AE8C-C9C3-415B-ABC8-0A7B18DC48C9}" sibTransId="{C6CF371A-1A12-4380-905F-1886F8DEB5CE}"/>
    <dgm:cxn modelId="{672CAC29-C623-47A9-A657-91C7520E4068}" srcId="{04949050-BC41-45B2-BFD8-75D7D869405A}" destId="{59057BDD-BB04-426B-AA09-C0F34A718B5C}" srcOrd="1" destOrd="0" parTransId="{489D992C-06D1-49AF-AA4A-9B129B026805}" sibTransId="{365D6A6D-1909-4179-A1AC-38BB696206B3}"/>
    <dgm:cxn modelId="{CE15AC40-8A07-C74D-859B-7A258DCCB7E2}" type="presOf" srcId="{B42F8499-A3AC-45C6-A135-DA69F157F0E8}" destId="{BB9D75FB-A306-F24F-A15F-9BB3E204E0A9}" srcOrd="0" destOrd="0" presId="urn:microsoft.com/office/officeart/2008/layout/LinedList"/>
    <dgm:cxn modelId="{A995CB59-D8CC-1247-A9B5-B4BCB8AF6F89}" type="presOf" srcId="{59057BDD-BB04-426B-AA09-C0F34A718B5C}" destId="{CBB3AF93-5C4F-5446-B8CA-CA95CA2FD835}" srcOrd="0" destOrd="0" presId="urn:microsoft.com/office/officeart/2008/layout/LinedList"/>
    <dgm:cxn modelId="{751E7E60-E5F8-774A-8FE0-D99A3F6FCEA1}" type="presOf" srcId="{04949050-BC41-45B2-BFD8-75D7D869405A}" destId="{91CD5485-F150-D043-ADE0-19D754122003}" srcOrd="0" destOrd="0" presId="urn:microsoft.com/office/officeart/2008/layout/LinedList"/>
    <dgm:cxn modelId="{4D0F1480-02CC-4544-82C8-85683999A835}" srcId="{04949050-BC41-45B2-BFD8-75D7D869405A}" destId="{E98FA150-5339-4814-8FE1-20C02AFD87F8}" srcOrd="0" destOrd="0" parTransId="{17EBE2F3-4ADF-492B-82D8-8376052D645B}" sibTransId="{69635EA2-533D-49D0-93AD-BFA72BED5F45}"/>
    <dgm:cxn modelId="{047C5288-30BC-4B41-BF5D-9664B414BAAA}" srcId="{04949050-BC41-45B2-BFD8-75D7D869405A}" destId="{B42F8499-A3AC-45C6-A135-DA69F157F0E8}" srcOrd="4" destOrd="0" parTransId="{DCD80B09-BD6E-4495-8DEC-30CBEA5059CB}" sibTransId="{FD73C98F-7CDB-4BA8-AF87-EB6441555EB6}"/>
    <dgm:cxn modelId="{527AAE99-54F2-BA42-9425-639CFC3C6BF7}" type="presOf" srcId="{AA76D586-0015-4FA1-87BD-54FD594C14D2}" destId="{DB6D5F9D-02BF-1746-953C-89A15CB67224}" srcOrd="0" destOrd="0" presId="urn:microsoft.com/office/officeart/2008/layout/LinedList"/>
    <dgm:cxn modelId="{E035879F-CD79-0E4F-AEE3-E59D828FFD6C}" type="presOf" srcId="{288F703F-6FCA-4054-95A5-05AF09B5C609}" destId="{9322DCD7-A23F-6D45-B861-B8C337B5E0CB}" srcOrd="0" destOrd="0" presId="urn:microsoft.com/office/officeart/2008/layout/LinedList"/>
    <dgm:cxn modelId="{3E5B4EA2-8FC8-4074-BF27-1744CB12A5F0}" srcId="{04949050-BC41-45B2-BFD8-75D7D869405A}" destId="{9E25CD7C-5792-4F1F-A566-4C2C185C49A1}" srcOrd="2" destOrd="0" parTransId="{E6102E0D-452B-463A-A2BD-3207D20C9F52}" sibTransId="{470FBD40-A066-483A-9BE5-8DF152646A9F}"/>
    <dgm:cxn modelId="{122E5CD0-8477-6B46-890B-49190F7FF5DE}" type="presOf" srcId="{9E25CD7C-5792-4F1F-A566-4C2C185C49A1}" destId="{2A21FD06-3227-C045-9666-08CDE3C992E0}" srcOrd="0" destOrd="0" presId="urn:microsoft.com/office/officeart/2008/layout/LinedList"/>
    <dgm:cxn modelId="{81FB04F8-FB27-46ED-89C0-D502A8094611}" srcId="{04949050-BC41-45B2-BFD8-75D7D869405A}" destId="{AA76D586-0015-4FA1-87BD-54FD594C14D2}" srcOrd="6" destOrd="0" parTransId="{2976C8B2-2935-4489-B027-FEAB7411EE2A}" sibTransId="{B406A5FB-F6DE-4D68-89E0-F0678FB38C49}"/>
    <dgm:cxn modelId="{8BC11DFA-D1FB-794C-9938-A7A4231DE06A}" type="presOf" srcId="{C88E755F-C08D-48EA-85AD-3DF0C77937DF}" destId="{7AE9FC42-9157-7849-B8B0-B8E92C7EB364}" srcOrd="0" destOrd="0" presId="urn:microsoft.com/office/officeart/2008/layout/LinedList"/>
    <dgm:cxn modelId="{85BA6A58-8BBA-E44F-8123-FDCB7129FDC9}" type="presParOf" srcId="{91CD5485-F150-D043-ADE0-19D754122003}" destId="{A49CD074-082E-BD4C-9396-5C88C70718B7}" srcOrd="0" destOrd="0" presId="urn:microsoft.com/office/officeart/2008/layout/LinedList"/>
    <dgm:cxn modelId="{94687ADE-E61A-834D-AEE2-66D9B3CD6A07}" type="presParOf" srcId="{91CD5485-F150-D043-ADE0-19D754122003}" destId="{E4C083C5-A6EA-BD4C-84C4-9A1B7FA48809}" srcOrd="1" destOrd="0" presId="urn:microsoft.com/office/officeart/2008/layout/LinedList"/>
    <dgm:cxn modelId="{A9747F18-CDD3-134F-8C91-722AC138422A}" type="presParOf" srcId="{E4C083C5-A6EA-BD4C-84C4-9A1B7FA48809}" destId="{01539F69-3534-0C4E-9A6C-7977836A6A5C}" srcOrd="0" destOrd="0" presId="urn:microsoft.com/office/officeart/2008/layout/LinedList"/>
    <dgm:cxn modelId="{05A5A68F-2679-2043-9400-23F7BCFC3964}" type="presParOf" srcId="{E4C083C5-A6EA-BD4C-84C4-9A1B7FA48809}" destId="{458492FC-6E49-1C4B-BCA7-AF3A40186A1C}" srcOrd="1" destOrd="0" presId="urn:microsoft.com/office/officeart/2008/layout/LinedList"/>
    <dgm:cxn modelId="{F3422727-CA71-494A-9834-8C03DFC50E58}" type="presParOf" srcId="{91CD5485-F150-D043-ADE0-19D754122003}" destId="{3C841FB7-219B-C944-8CDE-437716CD15E5}" srcOrd="2" destOrd="0" presId="urn:microsoft.com/office/officeart/2008/layout/LinedList"/>
    <dgm:cxn modelId="{D56A4A5E-A4CE-3D47-BED2-BC37DD557B4C}" type="presParOf" srcId="{91CD5485-F150-D043-ADE0-19D754122003}" destId="{AF993FBB-D65B-DB4E-95D2-B590CCEAEB90}" srcOrd="3" destOrd="0" presId="urn:microsoft.com/office/officeart/2008/layout/LinedList"/>
    <dgm:cxn modelId="{92841176-E238-D74B-ACE8-5FA171CEA13F}" type="presParOf" srcId="{AF993FBB-D65B-DB4E-95D2-B590CCEAEB90}" destId="{CBB3AF93-5C4F-5446-B8CA-CA95CA2FD835}" srcOrd="0" destOrd="0" presId="urn:microsoft.com/office/officeart/2008/layout/LinedList"/>
    <dgm:cxn modelId="{C565788B-A36C-8042-A162-C6E4A1CA6E55}" type="presParOf" srcId="{AF993FBB-D65B-DB4E-95D2-B590CCEAEB90}" destId="{92D9A66C-1A62-7943-B0A2-4ED5778E042E}" srcOrd="1" destOrd="0" presId="urn:microsoft.com/office/officeart/2008/layout/LinedList"/>
    <dgm:cxn modelId="{460717E0-DE52-2E46-9D65-663C52265B44}" type="presParOf" srcId="{91CD5485-F150-D043-ADE0-19D754122003}" destId="{9E745598-E946-7741-9F91-449159747B2A}" srcOrd="4" destOrd="0" presId="urn:microsoft.com/office/officeart/2008/layout/LinedList"/>
    <dgm:cxn modelId="{2DF9A79E-DE66-5345-B14A-B172AF101524}" type="presParOf" srcId="{91CD5485-F150-D043-ADE0-19D754122003}" destId="{E35940F4-C36B-E946-968A-86196D1DAFFA}" srcOrd="5" destOrd="0" presId="urn:microsoft.com/office/officeart/2008/layout/LinedList"/>
    <dgm:cxn modelId="{532E7952-B0AD-A24A-B56D-EED5B04D6948}" type="presParOf" srcId="{E35940F4-C36B-E946-968A-86196D1DAFFA}" destId="{2A21FD06-3227-C045-9666-08CDE3C992E0}" srcOrd="0" destOrd="0" presId="urn:microsoft.com/office/officeart/2008/layout/LinedList"/>
    <dgm:cxn modelId="{ECD04CA4-2B01-E141-A912-C25AF21DB181}" type="presParOf" srcId="{E35940F4-C36B-E946-968A-86196D1DAFFA}" destId="{D35A73C1-8747-A245-B224-CB7F33DD52A2}" srcOrd="1" destOrd="0" presId="urn:microsoft.com/office/officeart/2008/layout/LinedList"/>
    <dgm:cxn modelId="{6F978D30-3F2C-E747-BCD6-8EDCA27D20CB}" type="presParOf" srcId="{91CD5485-F150-D043-ADE0-19D754122003}" destId="{8463D5D5-B945-A745-AF01-54BE1CC0DF37}" srcOrd="6" destOrd="0" presId="urn:microsoft.com/office/officeart/2008/layout/LinedList"/>
    <dgm:cxn modelId="{F7A06D03-3878-B542-819D-E01BB98593F4}" type="presParOf" srcId="{91CD5485-F150-D043-ADE0-19D754122003}" destId="{F17E259D-AFAC-5C41-9D60-DE70CEB96282}" srcOrd="7" destOrd="0" presId="urn:microsoft.com/office/officeart/2008/layout/LinedList"/>
    <dgm:cxn modelId="{DFD18D4E-28E7-AC40-B3ED-BCACCFFBD6B5}" type="presParOf" srcId="{F17E259D-AFAC-5C41-9D60-DE70CEB96282}" destId="{7AE9FC42-9157-7849-B8B0-B8E92C7EB364}" srcOrd="0" destOrd="0" presId="urn:microsoft.com/office/officeart/2008/layout/LinedList"/>
    <dgm:cxn modelId="{B15A7003-EBC5-144E-97B6-6AC5534C41A2}" type="presParOf" srcId="{F17E259D-AFAC-5C41-9D60-DE70CEB96282}" destId="{96810E07-1C6F-DD45-9E51-CFD5FE0225B2}" srcOrd="1" destOrd="0" presId="urn:microsoft.com/office/officeart/2008/layout/LinedList"/>
    <dgm:cxn modelId="{B699A4E6-C0C8-874E-8228-B7FBB375D0FC}" type="presParOf" srcId="{91CD5485-F150-D043-ADE0-19D754122003}" destId="{803C4B3A-C34F-E242-97BA-4F5566F5D147}" srcOrd="8" destOrd="0" presId="urn:microsoft.com/office/officeart/2008/layout/LinedList"/>
    <dgm:cxn modelId="{849F954C-46AC-DC4D-9ED1-C56851F814CA}" type="presParOf" srcId="{91CD5485-F150-D043-ADE0-19D754122003}" destId="{0A0BCF0B-7F37-8C4C-B1ED-79AC6B125CD9}" srcOrd="9" destOrd="0" presId="urn:microsoft.com/office/officeart/2008/layout/LinedList"/>
    <dgm:cxn modelId="{F24ABA14-6087-E94A-B91F-0FC30DED94D1}" type="presParOf" srcId="{0A0BCF0B-7F37-8C4C-B1ED-79AC6B125CD9}" destId="{BB9D75FB-A306-F24F-A15F-9BB3E204E0A9}" srcOrd="0" destOrd="0" presId="urn:microsoft.com/office/officeart/2008/layout/LinedList"/>
    <dgm:cxn modelId="{89F9EC97-7035-A645-AB8E-EA6006DF6876}" type="presParOf" srcId="{0A0BCF0B-7F37-8C4C-B1ED-79AC6B125CD9}" destId="{A099E14D-D1D1-5747-9DBE-24A4EE0E82CA}" srcOrd="1" destOrd="0" presId="urn:microsoft.com/office/officeart/2008/layout/LinedList"/>
    <dgm:cxn modelId="{BE99CEC8-74C8-1348-9D53-E25E9039ED64}" type="presParOf" srcId="{91CD5485-F150-D043-ADE0-19D754122003}" destId="{CC735D8E-C36B-6F47-8A0A-F18D17AB6D0D}" srcOrd="10" destOrd="0" presId="urn:microsoft.com/office/officeart/2008/layout/LinedList"/>
    <dgm:cxn modelId="{9A31F33A-4F07-F24E-B8E4-75ED3AC42CCE}" type="presParOf" srcId="{91CD5485-F150-D043-ADE0-19D754122003}" destId="{8BA02731-D85A-FC4B-B9F4-11056AEDCE8D}" srcOrd="11" destOrd="0" presId="urn:microsoft.com/office/officeart/2008/layout/LinedList"/>
    <dgm:cxn modelId="{C4B4EAB5-5E99-0445-9E75-80C70B03A858}" type="presParOf" srcId="{8BA02731-D85A-FC4B-B9F4-11056AEDCE8D}" destId="{9322DCD7-A23F-6D45-B861-B8C337B5E0CB}" srcOrd="0" destOrd="0" presId="urn:microsoft.com/office/officeart/2008/layout/LinedList"/>
    <dgm:cxn modelId="{97A41717-F654-894A-9AAE-23C78CE15837}" type="presParOf" srcId="{8BA02731-D85A-FC4B-B9F4-11056AEDCE8D}" destId="{9C4DDDE7-8997-4246-AD19-305DDB2D37CD}" srcOrd="1" destOrd="0" presId="urn:microsoft.com/office/officeart/2008/layout/LinedList"/>
    <dgm:cxn modelId="{3B19CAFB-90AE-A44A-A36A-05D827C6DC7D}" type="presParOf" srcId="{91CD5485-F150-D043-ADE0-19D754122003}" destId="{EDD1787A-0296-3748-AACA-61FDF323402D}" srcOrd="12" destOrd="0" presId="urn:microsoft.com/office/officeart/2008/layout/LinedList"/>
    <dgm:cxn modelId="{FF1A99D3-1D67-9040-8021-F545A80D2051}" type="presParOf" srcId="{91CD5485-F150-D043-ADE0-19D754122003}" destId="{CBE121D2-CD0A-B74B-90ED-BF795CDCEDA6}" srcOrd="13" destOrd="0" presId="urn:microsoft.com/office/officeart/2008/layout/LinedList"/>
    <dgm:cxn modelId="{624AAEAD-BB8A-8E4F-ACEC-FF95563FD3FC}" type="presParOf" srcId="{CBE121D2-CD0A-B74B-90ED-BF795CDCEDA6}" destId="{DB6D5F9D-02BF-1746-953C-89A15CB67224}" srcOrd="0" destOrd="0" presId="urn:microsoft.com/office/officeart/2008/layout/LinedList"/>
    <dgm:cxn modelId="{753B6494-38C8-8841-B770-58C0DBA884B5}" type="presParOf" srcId="{CBE121D2-CD0A-B74B-90ED-BF795CDCEDA6}" destId="{D9DCCB30-16A7-6741-9852-88191878C7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5E5362-F3E0-4733-917E-42C5F9F0456E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DA20A3D-4B12-4568-91BF-CD3659C20377}">
      <dgm:prSet/>
      <dgm:spPr/>
      <dgm:t>
        <a:bodyPr/>
        <a:lstStyle/>
        <a:p>
          <a:r>
            <a:rPr lang="en-US"/>
            <a:t>Alex – UI/UX Designer</a:t>
          </a:r>
        </a:p>
      </dgm:t>
    </dgm:pt>
    <dgm:pt modelId="{F00A17AD-9DF5-4BB2-85CB-242EC849A801}" type="parTrans" cxnId="{C5D7D854-EB26-4603-AE4B-F1277F97494B}">
      <dgm:prSet/>
      <dgm:spPr/>
      <dgm:t>
        <a:bodyPr/>
        <a:lstStyle/>
        <a:p>
          <a:endParaRPr lang="en-US"/>
        </a:p>
      </dgm:t>
    </dgm:pt>
    <dgm:pt modelId="{378430ED-B090-4EA2-BA6D-511459F509AC}" type="sibTrans" cxnId="{C5D7D854-EB26-4603-AE4B-F1277F97494B}">
      <dgm:prSet/>
      <dgm:spPr/>
      <dgm:t>
        <a:bodyPr/>
        <a:lstStyle/>
        <a:p>
          <a:endParaRPr lang="en-US"/>
        </a:p>
      </dgm:t>
    </dgm:pt>
    <dgm:pt modelId="{B6218AC5-06F4-4F43-9229-417ACE6AF1E1}">
      <dgm:prSet/>
      <dgm:spPr/>
      <dgm:t>
        <a:bodyPr/>
        <a:lstStyle/>
        <a:p>
          <a:r>
            <a:rPr lang="en-US"/>
            <a:t>Harmanbir &amp; Jonathan – Front-End Developer</a:t>
          </a:r>
        </a:p>
      </dgm:t>
    </dgm:pt>
    <dgm:pt modelId="{4C0B58A4-715B-4BEA-A685-62C71E26EA50}" type="parTrans" cxnId="{48AA7DEA-0AEB-4CBA-A993-72F1008E2CCB}">
      <dgm:prSet/>
      <dgm:spPr/>
      <dgm:t>
        <a:bodyPr/>
        <a:lstStyle/>
        <a:p>
          <a:endParaRPr lang="en-US"/>
        </a:p>
      </dgm:t>
    </dgm:pt>
    <dgm:pt modelId="{7916DDAB-76DF-4CF3-8BC6-E2247C6BEBD4}" type="sibTrans" cxnId="{48AA7DEA-0AEB-4CBA-A993-72F1008E2CCB}">
      <dgm:prSet/>
      <dgm:spPr/>
      <dgm:t>
        <a:bodyPr/>
        <a:lstStyle/>
        <a:p>
          <a:endParaRPr lang="en-US"/>
        </a:p>
      </dgm:t>
    </dgm:pt>
    <dgm:pt modelId="{91FF5814-BB43-46B7-B22A-CDF058991BC7}">
      <dgm:prSet/>
      <dgm:spPr/>
      <dgm:t>
        <a:bodyPr/>
        <a:lstStyle/>
        <a:p>
          <a:r>
            <a:rPr lang="en-US"/>
            <a:t>Jacob – Back-End Developer &amp; Team lead</a:t>
          </a:r>
        </a:p>
      </dgm:t>
    </dgm:pt>
    <dgm:pt modelId="{123B21AB-5800-401B-97CA-92A436421861}" type="parTrans" cxnId="{043547D7-A7ED-42A8-8474-662A81BD62B0}">
      <dgm:prSet/>
      <dgm:spPr/>
      <dgm:t>
        <a:bodyPr/>
        <a:lstStyle/>
        <a:p>
          <a:endParaRPr lang="en-US"/>
        </a:p>
      </dgm:t>
    </dgm:pt>
    <dgm:pt modelId="{A6A75991-C11F-4E2C-8D58-4B87F86E94B9}" type="sibTrans" cxnId="{043547D7-A7ED-42A8-8474-662A81BD62B0}">
      <dgm:prSet/>
      <dgm:spPr/>
      <dgm:t>
        <a:bodyPr/>
        <a:lstStyle/>
        <a:p>
          <a:endParaRPr lang="en-US"/>
        </a:p>
      </dgm:t>
    </dgm:pt>
    <dgm:pt modelId="{EF2EFCAD-77B7-4298-A872-72815CE0234C}">
      <dgm:prSet/>
      <dgm:spPr/>
      <dgm:t>
        <a:bodyPr/>
        <a:lstStyle/>
        <a:p>
          <a:r>
            <a:rPr lang="en-US"/>
            <a:t>Allan – Quality Assurance &amp; Sound</a:t>
          </a:r>
        </a:p>
      </dgm:t>
    </dgm:pt>
    <dgm:pt modelId="{4A712B39-E2E8-42E3-A553-FE015B435982}" type="parTrans" cxnId="{9D5421D4-C1B7-4620-B994-00E1627A1C21}">
      <dgm:prSet/>
      <dgm:spPr/>
      <dgm:t>
        <a:bodyPr/>
        <a:lstStyle/>
        <a:p>
          <a:endParaRPr lang="en-US"/>
        </a:p>
      </dgm:t>
    </dgm:pt>
    <dgm:pt modelId="{7B460A25-0457-4E07-914B-18F63B3D4E52}" type="sibTrans" cxnId="{9D5421D4-C1B7-4620-B994-00E1627A1C21}">
      <dgm:prSet/>
      <dgm:spPr/>
      <dgm:t>
        <a:bodyPr/>
        <a:lstStyle/>
        <a:p>
          <a:endParaRPr lang="en-US"/>
        </a:p>
      </dgm:t>
    </dgm:pt>
    <dgm:pt modelId="{060DC6DD-7879-4A4A-931E-D29BD7ED8C7D}" type="pres">
      <dgm:prSet presAssocID="{525E5362-F3E0-4733-917E-42C5F9F0456E}" presName="vert0" presStyleCnt="0">
        <dgm:presLayoutVars>
          <dgm:dir/>
          <dgm:animOne val="branch"/>
          <dgm:animLvl val="lvl"/>
        </dgm:presLayoutVars>
      </dgm:prSet>
      <dgm:spPr/>
    </dgm:pt>
    <dgm:pt modelId="{CA6A4093-30DC-C94F-99AD-0EAC7605AE28}" type="pres">
      <dgm:prSet presAssocID="{ADA20A3D-4B12-4568-91BF-CD3659C20377}" presName="thickLine" presStyleLbl="alignNode1" presStyleIdx="0" presStyleCnt="4"/>
      <dgm:spPr/>
    </dgm:pt>
    <dgm:pt modelId="{7CAC217C-4539-E745-BE16-7311C767B6DE}" type="pres">
      <dgm:prSet presAssocID="{ADA20A3D-4B12-4568-91BF-CD3659C20377}" presName="horz1" presStyleCnt="0"/>
      <dgm:spPr/>
    </dgm:pt>
    <dgm:pt modelId="{6B679DE4-CFA4-8F4E-B9AF-7C5B540E2247}" type="pres">
      <dgm:prSet presAssocID="{ADA20A3D-4B12-4568-91BF-CD3659C20377}" presName="tx1" presStyleLbl="revTx" presStyleIdx="0" presStyleCnt="4"/>
      <dgm:spPr/>
    </dgm:pt>
    <dgm:pt modelId="{9F195DA3-C4C4-FF44-9203-8C03C7D55678}" type="pres">
      <dgm:prSet presAssocID="{ADA20A3D-4B12-4568-91BF-CD3659C20377}" presName="vert1" presStyleCnt="0"/>
      <dgm:spPr/>
    </dgm:pt>
    <dgm:pt modelId="{E7600D7C-0382-A649-9A80-B413134002EE}" type="pres">
      <dgm:prSet presAssocID="{B6218AC5-06F4-4F43-9229-417ACE6AF1E1}" presName="thickLine" presStyleLbl="alignNode1" presStyleIdx="1" presStyleCnt="4"/>
      <dgm:spPr/>
    </dgm:pt>
    <dgm:pt modelId="{6373B1D2-05F0-0D43-9E02-A76C20C8CE69}" type="pres">
      <dgm:prSet presAssocID="{B6218AC5-06F4-4F43-9229-417ACE6AF1E1}" presName="horz1" presStyleCnt="0"/>
      <dgm:spPr/>
    </dgm:pt>
    <dgm:pt modelId="{6AC20E80-413E-AA47-B070-001A4ABA6299}" type="pres">
      <dgm:prSet presAssocID="{B6218AC5-06F4-4F43-9229-417ACE6AF1E1}" presName="tx1" presStyleLbl="revTx" presStyleIdx="1" presStyleCnt="4"/>
      <dgm:spPr/>
    </dgm:pt>
    <dgm:pt modelId="{840ED7E4-3A9C-A543-886F-AABB1536EA5E}" type="pres">
      <dgm:prSet presAssocID="{B6218AC5-06F4-4F43-9229-417ACE6AF1E1}" presName="vert1" presStyleCnt="0"/>
      <dgm:spPr/>
    </dgm:pt>
    <dgm:pt modelId="{141D1819-D805-384C-A85B-216288F55EA9}" type="pres">
      <dgm:prSet presAssocID="{91FF5814-BB43-46B7-B22A-CDF058991BC7}" presName="thickLine" presStyleLbl="alignNode1" presStyleIdx="2" presStyleCnt="4"/>
      <dgm:spPr/>
    </dgm:pt>
    <dgm:pt modelId="{15869687-D845-1F4C-8C0C-88372161BAAD}" type="pres">
      <dgm:prSet presAssocID="{91FF5814-BB43-46B7-B22A-CDF058991BC7}" presName="horz1" presStyleCnt="0"/>
      <dgm:spPr/>
    </dgm:pt>
    <dgm:pt modelId="{AE730FF6-D074-D244-AB08-396A0F8FE668}" type="pres">
      <dgm:prSet presAssocID="{91FF5814-BB43-46B7-B22A-CDF058991BC7}" presName="tx1" presStyleLbl="revTx" presStyleIdx="2" presStyleCnt="4"/>
      <dgm:spPr/>
    </dgm:pt>
    <dgm:pt modelId="{412A1DDD-2383-4D40-B77B-8F717B626979}" type="pres">
      <dgm:prSet presAssocID="{91FF5814-BB43-46B7-B22A-CDF058991BC7}" presName="vert1" presStyleCnt="0"/>
      <dgm:spPr/>
    </dgm:pt>
    <dgm:pt modelId="{1E877CA4-B01F-E546-90FA-C075A3930EBA}" type="pres">
      <dgm:prSet presAssocID="{EF2EFCAD-77B7-4298-A872-72815CE0234C}" presName="thickLine" presStyleLbl="alignNode1" presStyleIdx="3" presStyleCnt="4"/>
      <dgm:spPr/>
    </dgm:pt>
    <dgm:pt modelId="{CFFDF335-28F5-CF42-9F82-E7B9C2F54A29}" type="pres">
      <dgm:prSet presAssocID="{EF2EFCAD-77B7-4298-A872-72815CE0234C}" presName="horz1" presStyleCnt="0"/>
      <dgm:spPr/>
    </dgm:pt>
    <dgm:pt modelId="{4458AB9D-0E4D-2C48-BA85-6F6455D03BC8}" type="pres">
      <dgm:prSet presAssocID="{EF2EFCAD-77B7-4298-A872-72815CE0234C}" presName="tx1" presStyleLbl="revTx" presStyleIdx="3" presStyleCnt="4"/>
      <dgm:spPr/>
    </dgm:pt>
    <dgm:pt modelId="{8B85EA4C-4742-7548-95EF-C7DA9C464778}" type="pres">
      <dgm:prSet presAssocID="{EF2EFCAD-77B7-4298-A872-72815CE0234C}" presName="vert1" presStyleCnt="0"/>
      <dgm:spPr/>
    </dgm:pt>
  </dgm:ptLst>
  <dgm:cxnLst>
    <dgm:cxn modelId="{A889303F-51E9-3F41-B765-C2F8E5CD4CE0}" type="presOf" srcId="{B6218AC5-06F4-4F43-9229-417ACE6AF1E1}" destId="{6AC20E80-413E-AA47-B070-001A4ABA6299}" srcOrd="0" destOrd="0" presId="urn:microsoft.com/office/officeart/2008/layout/LinedList"/>
    <dgm:cxn modelId="{C5D7D854-EB26-4603-AE4B-F1277F97494B}" srcId="{525E5362-F3E0-4733-917E-42C5F9F0456E}" destId="{ADA20A3D-4B12-4568-91BF-CD3659C20377}" srcOrd="0" destOrd="0" parTransId="{F00A17AD-9DF5-4BB2-85CB-242EC849A801}" sibTransId="{378430ED-B090-4EA2-BA6D-511459F509AC}"/>
    <dgm:cxn modelId="{EB9CF861-90A1-494B-93EA-041DAFBB5C54}" type="presOf" srcId="{525E5362-F3E0-4733-917E-42C5F9F0456E}" destId="{060DC6DD-7879-4A4A-931E-D29BD7ED8C7D}" srcOrd="0" destOrd="0" presId="urn:microsoft.com/office/officeart/2008/layout/LinedList"/>
    <dgm:cxn modelId="{06CF047F-88DE-074B-A2E2-F0AF4002CEFB}" type="presOf" srcId="{ADA20A3D-4B12-4568-91BF-CD3659C20377}" destId="{6B679DE4-CFA4-8F4E-B9AF-7C5B540E2247}" srcOrd="0" destOrd="0" presId="urn:microsoft.com/office/officeart/2008/layout/LinedList"/>
    <dgm:cxn modelId="{B59B57B4-A868-0A47-B8E6-A5DEBD0E0901}" type="presOf" srcId="{EF2EFCAD-77B7-4298-A872-72815CE0234C}" destId="{4458AB9D-0E4D-2C48-BA85-6F6455D03BC8}" srcOrd="0" destOrd="0" presId="urn:microsoft.com/office/officeart/2008/layout/LinedList"/>
    <dgm:cxn modelId="{9D5421D4-C1B7-4620-B994-00E1627A1C21}" srcId="{525E5362-F3E0-4733-917E-42C5F9F0456E}" destId="{EF2EFCAD-77B7-4298-A872-72815CE0234C}" srcOrd="3" destOrd="0" parTransId="{4A712B39-E2E8-42E3-A553-FE015B435982}" sibTransId="{7B460A25-0457-4E07-914B-18F63B3D4E52}"/>
    <dgm:cxn modelId="{043547D7-A7ED-42A8-8474-662A81BD62B0}" srcId="{525E5362-F3E0-4733-917E-42C5F9F0456E}" destId="{91FF5814-BB43-46B7-B22A-CDF058991BC7}" srcOrd="2" destOrd="0" parTransId="{123B21AB-5800-401B-97CA-92A436421861}" sibTransId="{A6A75991-C11F-4E2C-8D58-4B87F86E94B9}"/>
    <dgm:cxn modelId="{48AA7DEA-0AEB-4CBA-A993-72F1008E2CCB}" srcId="{525E5362-F3E0-4733-917E-42C5F9F0456E}" destId="{B6218AC5-06F4-4F43-9229-417ACE6AF1E1}" srcOrd="1" destOrd="0" parTransId="{4C0B58A4-715B-4BEA-A685-62C71E26EA50}" sibTransId="{7916DDAB-76DF-4CF3-8BC6-E2247C6BEBD4}"/>
    <dgm:cxn modelId="{71CECAF6-FB91-124A-9939-CF8B8F9E0C65}" type="presOf" srcId="{91FF5814-BB43-46B7-B22A-CDF058991BC7}" destId="{AE730FF6-D074-D244-AB08-396A0F8FE668}" srcOrd="0" destOrd="0" presId="urn:microsoft.com/office/officeart/2008/layout/LinedList"/>
    <dgm:cxn modelId="{F318A668-D8ED-E44B-8D12-B6FA9F727156}" type="presParOf" srcId="{060DC6DD-7879-4A4A-931E-D29BD7ED8C7D}" destId="{CA6A4093-30DC-C94F-99AD-0EAC7605AE28}" srcOrd="0" destOrd="0" presId="urn:microsoft.com/office/officeart/2008/layout/LinedList"/>
    <dgm:cxn modelId="{CDD6FA30-1EAE-0144-A6B1-38BBC35A5F88}" type="presParOf" srcId="{060DC6DD-7879-4A4A-931E-D29BD7ED8C7D}" destId="{7CAC217C-4539-E745-BE16-7311C767B6DE}" srcOrd="1" destOrd="0" presId="urn:microsoft.com/office/officeart/2008/layout/LinedList"/>
    <dgm:cxn modelId="{3E865B2C-AF63-2E41-8FEB-0D283490E3E3}" type="presParOf" srcId="{7CAC217C-4539-E745-BE16-7311C767B6DE}" destId="{6B679DE4-CFA4-8F4E-B9AF-7C5B540E2247}" srcOrd="0" destOrd="0" presId="urn:microsoft.com/office/officeart/2008/layout/LinedList"/>
    <dgm:cxn modelId="{6E97782A-47D3-7A4F-B32E-07B441DBB07F}" type="presParOf" srcId="{7CAC217C-4539-E745-BE16-7311C767B6DE}" destId="{9F195DA3-C4C4-FF44-9203-8C03C7D55678}" srcOrd="1" destOrd="0" presId="urn:microsoft.com/office/officeart/2008/layout/LinedList"/>
    <dgm:cxn modelId="{6DF89362-A624-5A43-932A-17EEBE716922}" type="presParOf" srcId="{060DC6DD-7879-4A4A-931E-D29BD7ED8C7D}" destId="{E7600D7C-0382-A649-9A80-B413134002EE}" srcOrd="2" destOrd="0" presId="urn:microsoft.com/office/officeart/2008/layout/LinedList"/>
    <dgm:cxn modelId="{B042DDA3-66FB-4645-A4D6-969970212506}" type="presParOf" srcId="{060DC6DD-7879-4A4A-931E-D29BD7ED8C7D}" destId="{6373B1D2-05F0-0D43-9E02-A76C20C8CE69}" srcOrd="3" destOrd="0" presId="urn:microsoft.com/office/officeart/2008/layout/LinedList"/>
    <dgm:cxn modelId="{0E805226-92EB-084F-8A70-C340CDF3C8AD}" type="presParOf" srcId="{6373B1D2-05F0-0D43-9E02-A76C20C8CE69}" destId="{6AC20E80-413E-AA47-B070-001A4ABA6299}" srcOrd="0" destOrd="0" presId="urn:microsoft.com/office/officeart/2008/layout/LinedList"/>
    <dgm:cxn modelId="{0138C13B-40F0-3F44-BCA5-E1F8FFD1E612}" type="presParOf" srcId="{6373B1D2-05F0-0D43-9E02-A76C20C8CE69}" destId="{840ED7E4-3A9C-A543-886F-AABB1536EA5E}" srcOrd="1" destOrd="0" presId="urn:microsoft.com/office/officeart/2008/layout/LinedList"/>
    <dgm:cxn modelId="{F6FCA93D-AFB7-9444-825C-66D0138A8F05}" type="presParOf" srcId="{060DC6DD-7879-4A4A-931E-D29BD7ED8C7D}" destId="{141D1819-D805-384C-A85B-216288F55EA9}" srcOrd="4" destOrd="0" presId="urn:microsoft.com/office/officeart/2008/layout/LinedList"/>
    <dgm:cxn modelId="{44846AF2-B263-464A-9614-3ADE37D1B35D}" type="presParOf" srcId="{060DC6DD-7879-4A4A-931E-D29BD7ED8C7D}" destId="{15869687-D845-1F4C-8C0C-88372161BAAD}" srcOrd="5" destOrd="0" presId="urn:microsoft.com/office/officeart/2008/layout/LinedList"/>
    <dgm:cxn modelId="{07786CC1-4B74-7A49-AD4E-A696BAB99087}" type="presParOf" srcId="{15869687-D845-1F4C-8C0C-88372161BAAD}" destId="{AE730FF6-D074-D244-AB08-396A0F8FE668}" srcOrd="0" destOrd="0" presId="urn:microsoft.com/office/officeart/2008/layout/LinedList"/>
    <dgm:cxn modelId="{3FC1C5BD-38A6-1249-B4B6-591A18EC54A5}" type="presParOf" srcId="{15869687-D845-1F4C-8C0C-88372161BAAD}" destId="{412A1DDD-2383-4D40-B77B-8F717B626979}" srcOrd="1" destOrd="0" presId="urn:microsoft.com/office/officeart/2008/layout/LinedList"/>
    <dgm:cxn modelId="{2604B80E-11C6-944D-8359-60805F7383AC}" type="presParOf" srcId="{060DC6DD-7879-4A4A-931E-D29BD7ED8C7D}" destId="{1E877CA4-B01F-E546-90FA-C075A3930EBA}" srcOrd="6" destOrd="0" presId="urn:microsoft.com/office/officeart/2008/layout/LinedList"/>
    <dgm:cxn modelId="{06D3DD30-F68B-C149-A6C9-F175E5BCAC02}" type="presParOf" srcId="{060DC6DD-7879-4A4A-931E-D29BD7ED8C7D}" destId="{CFFDF335-28F5-CF42-9F82-E7B9C2F54A29}" srcOrd="7" destOrd="0" presId="urn:microsoft.com/office/officeart/2008/layout/LinedList"/>
    <dgm:cxn modelId="{D1A6FC2D-9506-6B4A-BA88-353A06A61447}" type="presParOf" srcId="{CFFDF335-28F5-CF42-9F82-E7B9C2F54A29}" destId="{4458AB9D-0E4D-2C48-BA85-6F6455D03BC8}" srcOrd="0" destOrd="0" presId="urn:microsoft.com/office/officeart/2008/layout/LinedList"/>
    <dgm:cxn modelId="{611FFCF5-C0C6-C448-BF2B-4DE270030C6C}" type="presParOf" srcId="{CFFDF335-28F5-CF42-9F82-E7B9C2F54A29}" destId="{8B85EA4C-4742-7548-95EF-C7DA9C4647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6220DF-37A0-46F3-85FC-1DC8E6624E74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14A6159-BB58-427C-8C0F-32E34379E7C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Lack of interest</a:t>
          </a:r>
        </a:p>
      </dgm:t>
    </dgm:pt>
    <dgm:pt modelId="{09087FE0-78D5-4068-B518-3613A6BF6299}" type="parTrans" cxnId="{B0F8DD5C-F168-4D20-B8FA-0F6AD937346B}">
      <dgm:prSet/>
      <dgm:spPr/>
      <dgm:t>
        <a:bodyPr/>
        <a:lstStyle/>
        <a:p>
          <a:endParaRPr lang="en-US"/>
        </a:p>
      </dgm:t>
    </dgm:pt>
    <dgm:pt modelId="{6E2169FA-BB8A-40F6-B82E-0BF64ED417A6}" type="sibTrans" cxnId="{B0F8DD5C-F168-4D20-B8FA-0F6AD937346B}">
      <dgm:prSet/>
      <dgm:spPr/>
      <dgm:t>
        <a:bodyPr/>
        <a:lstStyle/>
        <a:p>
          <a:endParaRPr lang="en-US"/>
        </a:p>
      </dgm:t>
    </dgm:pt>
    <dgm:pt modelId="{D7113BC1-611D-49B0-BFD1-D310018565B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Lack of awareness</a:t>
          </a:r>
        </a:p>
      </dgm:t>
    </dgm:pt>
    <dgm:pt modelId="{09D39C50-5F02-4720-925F-9F48AEEAE8F1}" type="parTrans" cxnId="{DA4E677F-9D19-467A-BF70-E90D43F1C3B7}">
      <dgm:prSet/>
      <dgm:spPr/>
      <dgm:t>
        <a:bodyPr/>
        <a:lstStyle/>
        <a:p>
          <a:endParaRPr lang="en-US"/>
        </a:p>
      </dgm:t>
    </dgm:pt>
    <dgm:pt modelId="{E2AC9E20-3A4E-442F-828C-1C4697A57DDB}" type="sibTrans" cxnId="{DA4E677F-9D19-467A-BF70-E90D43F1C3B7}">
      <dgm:prSet/>
      <dgm:spPr/>
      <dgm:t>
        <a:bodyPr/>
        <a:lstStyle/>
        <a:p>
          <a:endParaRPr lang="en-US"/>
        </a:p>
      </dgm:t>
    </dgm:pt>
    <dgm:pt modelId="{F8F54C08-15F5-40A7-B088-5CBD05FA4AD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Lack of knowledge</a:t>
          </a:r>
        </a:p>
      </dgm:t>
    </dgm:pt>
    <dgm:pt modelId="{D6F6DE26-CC3D-4C06-852A-7568C5648B2C}" type="parTrans" cxnId="{60698E11-849F-4C15-8D49-54177A0E140C}">
      <dgm:prSet/>
      <dgm:spPr/>
      <dgm:t>
        <a:bodyPr/>
        <a:lstStyle/>
        <a:p>
          <a:endParaRPr lang="en-US"/>
        </a:p>
      </dgm:t>
    </dgm:pt>
    <dgm:pt modelId="{A9436C2C-D903-4557-9F62-74BA36652BF8}" type="sibTrans" cxnId="{60698E11-849F-4C15-8D49-54177A0E140C}">
      <dgm:prSet/>
      <dgm:spPr/>
      <dgm:t>
        <a:bodyPr/>
        <a:lstStyle/>
        <a:p>
          <a:endParaRPr lang="en-US"/>
        </a:p>
      </dgm:t>
    </dgm:pt>
    <dgm:pt modelId="{048997F9-5617-EF43-A540-A689ABB56F56}" type="pres">
      <dgm:prSet presAssocID="{246220DF-37A0-46F3-85FC-1DC8E6624E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932A6E-A668-3042-AA05-48057B9661C5}" type="pres">
      <dgm:prSet presAssocID="{514A6159-BB58-427C-8C0F-32E34379E7C2}" presName="hierRoot1" presStyleCnt="0"/>
      <dgm:spPr/>
    </dgm:pt>
    <dgm:pt modelId="{151D2F25-3183-334C-90E7-AD968CEF724B}" type="pres">
      <dgm:prSet presAssocID="{514A6159-BB58-427C-8C0F-32E34379E7C2}" presName="composite" presStyleCnt="0"/>
      <dgm:spPr/>
    </dgm:pt>
    <dgm:pt modelId="{B2C9BCA0-E75C-BF43-9502-6D1A7C0AB4CF}" type="pres">
      <dgm:prSet presAssocID="{514A6159-BB58-427C-8C0F-32E34379E7C2}" presName="background" presStyleLbl="node0" presStyleIdx="0" presStyleCnt="3"/>
      <dgm:spPr/>
    </dgm:pt>
    <dgm:pt modelId="{DF56174F-51A5-F24D-9232-EF6D98FE1DAC}" type="pres">
      <dgm:prSet presAssocID="{514A6159-BB58-427C-8C0F-32E34379E7C2}" presName="text" presStyleLbl="fgAcc0" presStyleIdx="0" presStyleCnt="3">
        <dgm:presLayoutVars>
          <dgm:chPref val="3"/>
        </dgm:presLayoutVars>
      </dgm:prSet>
      <dgm:spPr/>
    </dgm:pt>
    <dgm:pt modelId="{DE704FD9-40E0-2E47-8E67-32CFB45F2C98}" type="pres">
      <dgm:prSet presAssocID="{514A6159-BB58-427C-8C0F-32E34379E7C2}" presName="hierChild2" presStyleCnt="0"/>
      <dgm:spPr/>
    </dgm:pt>
    <dgm:pt modelId="{5EFBA290-BF9C-7040-99F7-292607275BFF}" type="pres">
      <dgm:prSet presAssocID="{D7113BC1-611D-49B0-BFD1-D310018565BC}" presName="hierRoot1" presStyleCnt="0"/>
      <dgm:spPr/>
    </dgm:pt>
    <dgm:pt modelId="{4E6955BF-EC91-4D4E-9187-9CAD239948E9}" type="pres">
      <dgm:prSet presAssocID="{D7113BC1-611D-49B0-BFD1-D310018565BC}" presName="composite" presStyleCnt="0"/>
      <dgm:spPr/>
    </dgm:pt>
    <dgm:pt modelId="{A50BEA23-78FA-C64E-B776-463FFA8E4CB3}" type="pres">
      <dgm:prSet presAssocID="{D7113BC1-611D-49B0-BFD1-D310018565BC}" presName="background" presStyleLbl="node0" presStyleIdx="1" presStyleCnt="3"/>
      <dgm:spPr/>
    </dgm:pt>
    <dgm:pt modelId="{724E82D8-ED66-D148-8F29-EA5EE43D49C6}" type="pres">
      <dgm:prSet presAssocID="{D7113BC1-611D-49B0-BFD1-D310018565BC}" presName="text" presStyleLbl="fgAcc0" presStyleIdx="1" presStyleCnt="3">
        <dgm:presLayoutVars>
          <dgm:chPref val="3"/>
        </dgm:presLayoutVars>
      </dgm:prSet>
      <dgm:spPr/>
    </dgm:pt>
    <dgm:pt modelId="{97B4B115-055A-6745-A526-DF871B75C3D6}" type="pres">
      <dgm:prSet presAssocID="{D7113BC1-611D-49B0-BFD1-D310018565BC}" presName="hierChild2" presStyleCnt="0"/>
      <dgm:spPr/>
    </dgm:pt>
    <dgm:pt modelId="{94D9A768-F72F-874C-ACF5-5CA3E6AD7E2E}" type="pres">
      <dgm:prSet presAssocID="{F8F54C08-15F5-40A7-B088-5CBD05FA4AD5}" presName="hierRoot1" presStyleCnt="0"/>
      <dgm:spPr/>
    </dgm:pt>
    <dgm:pt modelId="{ECE2AF97-6249-B24D-8ED8-98AC245032F8}" type="pres">
      <dgm:prSet presAssocID="{F8F54C08-15F5-40A7-B088-5CBD05FA4AD5}" presName="composite" presStyleCnt="0"/>
      <dgm:spPr/>
    </dgm:pt>
    <dgm:pt modelId="{0C696B31-FAE0-FE4E-BA8B-4227A5DA8595}" type="pres">
      <dgm:prSet presAssocID="{F8F54C08-15F5-40A7-B088-5CBD05FA4AD5}" presName="background" presStyleLbl="node0" presStyleIdx="2" presStyleCnt="3"/>
      <dgm:spPr/>
    </dgm:pt>
    <dgm:pt modelId="{AFAD38B3-BE1B-B24B-9ABB-692567632EC0}" type="pres">
      <dgm:prSet presAssocID="{F8F54C08-15F5-40A7-B088-5CBD05FA4AD5}" presName="text" presStyleLbl="fgAcc0" presStyleIdx="2" presStyleCnt="3">
        <dgm:presLayoutVars>
          <dgm:chPref val="3"/>
        </dgm:presLayoutVars>
      </dgm:prSet>
      <dgm:spPr/>
    </dgm:pt>
    <dgm:pt modelId="{BF20EB68-92E2-F641-8D42-0BB210558855}" type="pres">
      <dgm:prSet presAssocID="{F8F54C08-15F5-40A7-B088-5CBD05FA4AD5}" presName="hierChild2" presStyleCnt="0"/>
      <dgm:spPr/>
    </dgm:pt>
  </dgm:ptLst>
  <dgm:cxnLst>
    <dgm:cxn modelId="{43B2A605-3581-A649-BE6E-9846A209DC38}" type="presOf" srcId="{D7113BC1-611D-49B0-BFD1-D310018565BC}" destId="{724E82D8-ED66-D148-8F29-EA5EE43D49C6}" srcOrd="0" destOrd="0" presId="urn:microsoft.com/office/officeart/2005/8/layout/hierarchy1"/>
    <dgm:cxn modelId="{60698E11-849F-4C15-8D49-54177A0E140C}" srcId="{246220DF-37A0-46F3-85FC-1DC8E6624E74}" destId="{F8F54C08-15F5-40A7-B088-5CBD05FA4AD5}" srcOrd="2" destOrd="0" parTransId="{D6F6DE26-CC3D-4C06-852A-7568C5648B2C}" sibTransId="{A9436C2C-D903-4557-9F62-74BA36652BF8}"/>
    <dgm:cxn modelId="{B0F8DD5C-F168-4D20-B8FA-0F6AD937346B}" srcId="{246220DF-37A0-46F3-85FC-1DC8E6624E74}" destId="{514A6159-BB58-427C-8C0F-32E34379E7C2}" srcOrd="0" destOrd="0" parTransId="{09087FE0-78D5-4068-B518-3613A6BF6299}" sibTransId="{6E2169FA-BB8A-40F6-B82E-0BF64ED417A6}"/>
    <dgm:cxn modelId="{B36D2978-A594-8643-8BAC-8B8ED8E82863}" type="presOf" srcId="{514A6159-BB58-427C-8C0F-32E34379E7C2}" destId="{DF56174F-51A5-F24D-9232-EF6D98FE1DAC}" srcOrd="0" destOrd="0" presId="urn:microsoft.com/office/officeart/2005/8/layout/hierarchy1"/>
    <dgm:cxn modelId="{DA4E677F-9D19-467A-BF70-E90D43F1C3B7}" srcId="{246220DF-37A0-46F3-85FC-1DC8E6624E74}" destId="{D7113BC1-611D-49B0-BFD1-D310018565BC}" srcOrd="1" destOrd="0" parTransId="{09D39C50-5F02-4720-925F-9F48AEEAE8F1}" sibTransId="{E2AC9E20-3A4E-442F-828C-1C4697A57DDB}"/>
    <dgm:cxn modelId="{E79D049A-B7D6-2646-BBE7-34B72CB6AA60}" type="presOf" srcId="{F8F54C08-15F5-40A7-B088-5CBD05FA4AD5}" destId="{AFAD38B3-BE1B-B24B-9ABB-692567632EC0}" srcOrd="0" destOrd="0" presId="urn:microsoft.com/office/officeart/2005/8/layout/hierarchy1"/>
    <dgm:cxn modelId="{177E34AE-581F-7D49-AAD0-4B2EFB4888F3}" type="presOf" srcId="{246220DF-37A0-46F3-85FC-1DC8E6624E74}" destId="{048997F9-5617-EF43-A540-A689ABB56F56}" srcOrd="0" destOrd="0" presId="urn:microsoft.com/office/officeart/2005/8/layout/hierarchy1"/>
    <dgm:cxn modelId="{D20A20AA-9D0D-5045-9B51-45386C8DA042}" type="presParOf" srcId="{048997F9-5617-EF43-A540-A689ABB56F56}" destId="{48932A6E-A668-3042-AA05-48057B9661C5}" srcOrd="0" destOrd="0" presId="urn:microsoft.com/office/officeart/2005/8/layout/hierarchy1"/>
    <dgm:cxn modelId="{5787E101-52D9-5B48-AA59-96B6D498A062}" type="presParOf" srcId="{48932A6E-A668-3042-AA05-48057B9661C5}" destId="{151D2F25-3183-334C-90E7-AD968CEF724B}" srcOrd="0" destOrd="0" presId="urn:microsoft.com/office/officeart/2005/8/layout/hierarchy1"/>
    <dgm:cxn modelId="{B709DC61-1992-014D-8291-977A2872C6A0}" type="presParOf" srcId="{151D2F25-3183-334C-90E7-AD968CEF724B}" destId="{B2C9BCA0-E75C-BF43-9502-6D1A7C0AB4CF}" srcOrd="0" destOrd="0" presId="urn:microsoft.com/office/officeart/2005/8/layout/hierarchy1"/>
    <dgm:cxn modelId="{14390704-D307-5843-B859-F59FAC15E59E}" type="presParOf" srcId="{151D2F25-3183-334C-90E7-AD968CEF724B}" destId="{DF56174F-51A5-F24D-9232-EF6D98FE1DAC}" srcOrd="1" destOrd="0" presId="urn:microsoft.com/office/officeart/2005/8/layout/hierarchy1"/>
    <dgm:cxn modelId="{F31F3E54-1870-E544-8599-E5058CE7F8B9}" type="presParOf" srcId="{48932A6E-A668-3042-AA05-48057B9661C5}" destId="{DE704FD9-40E0-2E47-8E67-32CFB45F2C98}" srcOrd="1" destOrd="0" presId="urn:microsoft.com/office/officeart/2005/8/layout/hierarchy1"/>
    <dgm:cxn modelId="{FE53A7D9-248B-A349-B236-90BE68E6F368}" type="presParOf" srcId="{048997F9-5617-EF43-A540-A689ABB56F56}" destId="{5EFBA290-BF9C-7040-99F7-292607275BFF}" srcOrd="1" destOrd="0" presId="urn:microsoft.com/office/officeart/2005/8/layout/hierarchy1"/>
    <dgm:cxn modelId="{65CA97A7-E11C-404E-A087-3DC1F6191F3F}" type="presParOf" srcId="{5EFBA290-BF9C-7040-99F7-292607275BFF}" destId="{4E6955BF-EC91-4D4E-9187-9CAD239948E9}" srcOrd="0" destOrd="0" presId="urn:microsoft.com/office/officeart/2005/8/layout/hierarchy1"/>
    <dgm:cxn modelId="{B2209A0E-A515-6140-B65A-C25C10EEC30B}" type="presParOf" srcId="{4E6955BF-EC91-4D4E-9187-9CAD239948E9}" destId="{A50BEA23-78FA-C64E-B776-463FFA8E4CB3}" srcOrd="0" destOrd="0" presId="urn:microsoft.com/office/officeart/2005/8/layout/hierarchy1"/>
    <dgm:cxn modelId="{A7E25255-CDAC-D74B-A14E-CB8B5E45F7F8}" type="presParOf" srcId="{4E6955BF-EC91-4D4E-9187-9CAD239948E9}" destId="{724E82D8-ED66-D148-8F29-EA5EE43D49C6}" srcOrd="1" destOrd="0" presId="urn:microsoft.com/office/officeart/2005/8/layout/hierarchy1"/>
    <dgm:cxn modelId="{E2FFFCC5-B8A8-3343-9527-E44E9EB3C271}" type="presParOf" srcId="{5EFBA290-BF9C-7040-99F7-292607275BFF}" destId="{97B4B115-055A-6745-A526-DF871B75C3D6}" srcOrd="1" destOrd="0" presId="urn:microsoft.com/office/officeart/2005/8/layout/hierarchy1"/>
    <dgm:cxn modelId="{843458A4-8131-ED47-8706-40AD487C9982}" type="presParOf" srcId="{048997F9-5617-EF43-A540-A689ABB56F56}" destId="{94D9A768-F72F-874C-ACF5-5CA3E6AD7E2E}" srcOrd="2" destOrd="0" presId="urn:microsoft.com/office/officeart/2005/8/layout/hierarchy1"/>
    <dgm:cxn modelId="{22F2B416-F6A4-904A-AF5A-9C40D0BA2B75}" type="presParOf" srcId="{94D9A768-F72F-874C-ACF5-5CA3E6AD7E2E}" destId="{ECE2AF97-6249-B24D-8ED8-98AC245032F8}" srcOrd="0" destOrd="0" presId="urn:microsoft.com/office/officeart/2005/8/layout/hierarchy1"/>
    <dgm:cxn modelId="{485F47BE-352A-5B4F-B2DD-EF9FF9AFDB85}" type="presParOf" srcId="{ECE2AF97-6249-B24D-8ED8-98AC245032F8}" destId="{0C696B31-FAE0-FE4E-BA8B-4227A5DA8595}" srcOrd="0" destOrd="0" presId="urn:microsoft.com/office/officeart/2005/8/layout/hierarchy1"/>
    <dgm:cxn modelId="{F3035757-4CFC-CF49-8A93-3A7EDF4A60E0}" type="presParOf" srcId="{ECE2AF97-6249-B24D-8ED8-98AC245032F8}" destId="{AFAD38B3-BE1B-B24B-9ABB-692567632EC0}" srcOrd="1" destOrd="0" presId="urn:microsoft.com/office/officeart/2005/8/layout/hierarchy1"/>
    <dgm:cxn modelId="{6E4E2CC8-DE6B-6E43-99EE-F22FF57698FA}" type="presParOf" srcId="{94D9A768-F72F-874C-ACF5-5CA3E6AD7E2E}" destId="{BF20EB68-92E2-F641-8D42-0BB2105588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735FA7-E9D4-49FD-8458-0FD5D86CB111}" type="doc">
      <dgm:prSet loTypeId="urn:microsoft.com/office/officeart/2005/8/layout/vList5" loCatId="list" qsTypeId="urn:microsoft.com/office/officeart/2005/8/quickstyle/simple5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DC75B4C8-8C0C-4B90-976F-B908279105EF}">
      <dgm:prSet/>
      <dgm:spPr/>
      <dgm:t>
        <a:bodyPr/>
        <a:lstStyle/>
        <a:p>
          <a:r>
            <a:rPr lang="en-US" b="1"/>
            <a:t>Alex – UI/UX Designer</a:t>
          </a:r>
          <a:endParaRPr lang="en-US"/>
        </a:p>
      </dgm:t>
    </dgm:pt>
    <dgm:pt modelId="{AD81020A-C53B-41C8-96FB-9E70F48E7F3D}" type="parTrans" cxnId="{273F1DE7-71CC-4DFD-805A-658D83CD98A7}">
      <dgm:prSet/>
      <dgm:spPr/>
      <dgm:t>
        <a:bodyPr/>
        <a:lstStyle/>
        <a:p>
          <a:endParaRPr lang="en-US"/>
        </a:p>
      </dgm:t>
    </dgm:pt>
    <dgm:pt modelId="{62EFC8D8-8186-453E-9947-1CDB4C5F67E1}" type="sibTrans" cxnId="{273F1DE7-71CC-4DFD-805A-658D83CD98A7}">
      <dgm:prSet/>
      <dgm:spPr/>
      <dgm:t>
        <a:bodyPr/>
        <a:lstStyle/>
        <a:p>
          <a:endParaRPr lang="en-US"/>
        </a:p>
      </dgm:t>
    </dgm:pt>
    <dgm:pt modelId="{8973053E-16C9-401D-B51F-79979A906F8A}">
      <dgm:prSet/>
      <dgm:spPr/>
      <dgm:t>
        <a:bodyPr/>
        <a:lstStyle/>
        <a:p>
          <a:r>
            <a:rPr lang="en-US"/>
            <a:t>Design layouts, and create graphical elements</a:t>
          </a:r>
        </a:p>
      </dgm:t>
    </dgm:pt>
    <dgm:pt modelId="{40BB15BA-4BD0-4D29-9F05-32128790F902}" type="parTrans" cxnId="{000CFFB0-5C0C-41EE-90CC-272EDF37EE4D}">
      <dgm:prSet/>
      <dgm:spPr/>
      <dgm:t>
        <a:bodyPr/>
        <a:lstStyle/>
        <a:p>
          <a:endParaRPr lang="en-US"/>
        </a:p>
      </dgm:t>
    </dgm:pt>
    <dgm:pt modelId="{D1056644-1A33-4BE4-9036-D4635E4D305B}" type="sibTrans" cxnId="{000CFFB0-5C0C-41EE-90CC-272EDF37EE4D}">
      <dgm:prSet/>
      <dgm:spPr/>
      <dgm:t>
        <a:bodyPr/>
        <a:lstStyle/>
        <a:p>
          <a:endParaRPr lang="en-US"/>
        </a:p>
      </dgm:t>
    </dgm:pt>
    <dgm:pt modelId="{36B9D486-3A74-44C1-A7B4-4E341DEDD409}">
      <dgm:prSet/>
      <dgm:spPr/>
      <dgm:t>
        <a:bodyPr/>
        <a:lstStyle/>
        <a:p>
          <a:r>
            <a:rPr lang="en-US" b="1"/>
            <a:t>Harmanbir &amp; Jonathan – Front-End</a:t>
          </a:r>
          <a:endParaRPr lang="en-US"/>
        </a:p>
      </dgm:t>
    </dgm:pt>
    <dgm:pt modelId="{BC7EC32C-D689-46AB-A7DC-E8F54B1712A8}" type="parTrans" cxnId="{569A9478-D127-4F03-8067-ED22B3AF2A38}">
      <dgm:prSet/>
      <dgm:spPr/>
      <dgm:t>
        <a:bodyPr/>
        <a:lstStyle/>
        <a:p>
          <a:endParaRPr lang="en-US"/>
        </a:p>
      </dgm:t>
    </dgm:pt>
    <dgm:pt modelId="{60EB2B92-55C3-444A-873C-56F13BC22F8D}" type="sibTrans" cxnId="{569A9478-D127-4F03-8067-ED22B3AF2A38}">
      <dgm:prSet/>
      <dgm:spPr/>
      <dgm:t>
        <a:bodyPr/>
        <a:lstStyle/>
        <a:p>
          <a:endParaRPr lang="en-US"/>
        </a:p>
      </dgm:t>
    </dgm:pt>
    <dgm:pt modelId="{E20FF0A7-8CCE-49FC-93EB-AD4EABA66BA5}">
      <dgm:prSet/>
      <dgm:spPr/>
      <dgm:t>
        <a:bodyPr/>
        <a:lstStyle/>
        <a:p>
          <a:r>
            <a:rPr lang="en-US"/>
            <a:t>Code all pages needed for the complete app</a:t>
          </a:r>
        </a:p>
      </dgm:t>
    </dgm:pt>
    <dgm:pt modelId="{85EE447A-EE43-4326-8576-5FD1E703C7B2}" type="parTrans" cxnId="{0E977655-0E49-4B78-9A80-5A90A2294BEB}">
      <dgm:prSet/>
      <dgm:spPr/>
      <dgm:t>
        <a:bodyPr/>
        <a:lstStyle/>
        <a:p>
          <a:endParaRPr lang="en-US"/>
        </a:p>
      </dgm:t>
    </dgm:pt>
    <dgm:pt modelId="{4459E616-0D6B-4647-9760-84317DDDA63E}" type="sibTrans" cxnId="{0E977655-0E49-4B78-9A80-5A90A2294BEB}">
      <dgm:prSet/>
      <dgm:spPr/>
      <dgm:t>
        <a:bodyPr/>
        <a:lstStyle/>
        <a:p>
          <a:endParaRPr lang="en-US"/>
        </a:p>
      </dgm:t>
    </dgm:pt>
    <dgm:pt modelId="{CD594DB3-CA92-4F8E-8B4E-EB6587836601}">
      <dgm:prSet/>
      <dgm:spPr/>
      <dgm:t>
        <a:bodyPr/>
        <a:lstStyle/>
        <a:p>
          <a:r>
            <a:rPr lang="en-US"/>
            <a:t>Connect and test database</a:t>
          </a:r>
        </a:p>
      </dgm:t>
    </dgm:pt>
    <dgm:pt modelId="{E09DC04E-4ECE-4C02-A813-709E2C4807CC}" type="parTrans" cxnId="{12686720-B628-4BE5-83D0-4C8C329D191E}">
      <dgm:prSet/>
      <dgm:spPr/>
      <dgm:t>
        <a:bodyPr/>
        <a:lstStyle/>
        <a:p>
          <a:endParaRPr lang="en-US"/>
        </a:p>
      </dgm:t>
    </dgm:pt>
    <dgm:pt modelId="{33135574-D6FA-4718-B7C5-83B70F7E5924}" type="sibTrans" cxnId="{12686720-B628-4BE5-83D0-4C8C329D191E}">
      <dgm:prSet/>
      <dgm:spPr/>
      <dgm:t>
        <a:bodyPr/>
        <a:lstStyle/>
        <a:p>
          <a:endParaRPr lang="en-US"/>
        </a:p>
      </dgm:t>
    </dgm:pt>
    <dgm:pt modelId="{A2B642EC-E201-41F0-A45A-AE106FDEB453}">
      <dgm:prSet/>
      <dgm:spPr/>
      <dgm:t>
        <a:bodyPr/>
        <a:lstStyle/>
        <a:p>
          <a:r>
            <a:rPr lang="en-US" b="1"/>
            <a:t>Jacob – Back-End &amp; Team lead</a:t>
          </a:r>
          <a:endParaRPr lang="en-US"/>
        </a:p>
      </dgm:t>
    </dgm:pt>
    <dgm:pt modelId="{719AF309-E7C8-4C8B-9F73-B5085262011B}" type="parTrans" cxnId="{43C7503A-B1DC-4D41-851B-93108D00F568}">
      <dgm:prSet/>
      <dgm:spPr/>
      <dgm:t>
        <a:bodyPr/>
        <a:lstStyle/>
        <a:p>
          <a:endParaRPr lang="en-US"/>
        </a:p>
      </dgm:t>
    </dgm:pt>
    <dgm:pt modelId="{14540864-ED4E-44E1-B835-59325019BFE3}" type="sibTrans" cxnId="{43C7503A-B1DC-4D41-851B-93108D00F568}">
      <dgm:prSet/>
      <dgm:spPr/>
      <dgm:t>
        <a:bodyPr/>
        <a:lstStyle/>
        <a:p>
          <a:endParaRPr lang="en-US"/>
        </a:p>
      </dgm:t>
    </dgm:pt>
    <dgm:pt modelId="{C656752D-B5C2-4330-AA33-FBF9E4F0200D}">
      <dgm:prSet/>
      <dgm:spPr/>
      <dgm:t>
        <a:bodyPr/>
        <a:lstStyle/>
        <a:p>
          <a:r>
            <a:rPr lang="en-US"/>
            <a:t>Project Management</a:t>
          </a:r>
        </a:p>
      </dgm:t>
    </dgm:pt>
    <dgm:pt modelId="{53D1EE78-39A8-49E7-9AF8-5442B04EED28}" type="parTrans" cxnId="{486B93D0-3AEC-49AD-A7E8-5E88288CA698}">
      <dgm:prSet/>
      <dgm:spPr/>
      <dgm:t>
        <a:bodyPr/>
        <a:lstStyle/>
        <a:p>
          <a:endParaRPr lang="en-US"/>
        </a:p>
      </dgm:t>
    </dgm:pt>
    <dgm:pt modelId="{FAB14C1D-2C78-4DF6-9F47-58C99F48FD7E}" type="sibTrans" cxnId="{486B93D0-3AEC-49AD-A7E8-5E88288CA698}">
      <dgm:prSet/>
      <dgm:spPr/>
      <dgm:t>
        <a:bodyPr/>
        <a:lstStyle/>
        <a:p>
          <a:endParaRPr lang="en-US"/>
        </a:p>
      </dgm:t>
    </dgm:pt>
    <dgm:pt modelId="{BC46C581-20B5-4039-A47A-17DA063B284D}">
      <dgm:prSet/>
      <dgm:spPr/>
      <dgm:t>
        <a:bodyPr/>
        <a:lstStyle/>
        <a:p>
          <a:r>
            <a:rPr lang="en-US"/>
            <a:t>Database</a:t>
          </a:r>
        </a:p>
      </dgm:t>
    </dgm:pt>
    <dgm:pt modelId="{E99DF12E-67C3-4C4E-B62B-D0D4F9DC5153}" type="parTrans" cxnId="{9A4A8EF4-4A33-4AC4-B142-F9041434F373}">
      <dgm:prSet/>
      <dgm:spPr/>
      <dgm:t>
        <a:bodyPr/>
        <a:lstStyle/>
        <a:p>
          <a:endParaRPr lang="en-US"/>
        </a:p>
      </dgm:t>
    </dgm:pt>
    <dgm:pt modelId="{C671E1D0-5E16-4FD0-BF29-EF5BC6E47E7C}" type="sibTrans" cxnId="{9A4A8EF4-4A33-4AC4-B142-F9041434F373}">
      <dgm:prSet/>
      <dgm:spPr/>
      <dgm:t>
        <a:bodyPr/>
        <a:lstStyle/>
        <a:p>
          <a:endParaRPr lang="en-US"/>
        </a:p>
      </dgm:t>
    </dgm:pt>
    <dgm:pt modelId="{E67F75F9-644B-46B6-953E-7F3C06BD242A}">
      <dgm:prSet/>
      <dgm:spPr/>
      <dgm:t>
        <a:bodyPr/>
        <a:lstStyle/>
        <a:p>
          <a:r>
            <a:rPr lang="en-US" b="1"/>
            <a:t>Allan – Quality Assurance &amp; Sound</a:t>
          </a:r>
          <a:endParaRPr lang="en-US"/>
        </a:p>
      </dgm:t>
    </dgm:pt>
    <dgm:pt modelId="{72647CA5-7F23-4D56-8C82-188A2643C931}" type="parTrans" cxnId="{0BD4B7B9-C258-4D1B-B217-F6C8668C0643}">
      <dgm:prSet/>
      <dgm:spPr/>
      <dgm:t>
        <a:bodyPr/>
        <a:lstStyle/>
        <a:p>
          <a:endParaRPr lang="en-US"/>
        </a:p>
      </dgm:t>
    </dgm:pt>
    <dgm:pt modelId="{8899315E-D999-4BE6-8AF3-D4DE1EC7F37B}" type="sibTrans" cxnId="{0BD4B7B9-C258-4D1B-B217-F6C8668C0643}">
      <dgm:prSet/>
      <dgm:spPr/>
      <dgm:t>
        <a:bodyPr/>
        <a:lstStyle/>
        <a:p>
          <a:endParaRPr lang="en-US"/>
        </a:p>
      </dgm:t>
    </dgm:pt>
    <dgm:pt modelId="{13E1348C-8699-4F1A-96CF-43293C2B514E}">
      <dgm:prSet/>
      <dgm:spPr/>
      <dgm:t>
        <a:bodyPr/>
        <a:lstStyle/>
        <a:p>
          <a:r>
            <a:rPr lang="en-US"/>
            <a:t>Ensure final product quality, debug and test code</a:t>
          </a:r>
        </a:p>
      </dgm:t>
    </dgm:pt>
    <dgm:pt modelId="{E1F395AF-30C8-4563-A180-6F5E5676C7EA}" type="parTrans" cxnId="{A1047649-AFD6-4DBA-B5C8-AFA3EF597C0E}">
      <dgm:prSet/>
      <dgm:spPr/>
      <dgm:t>
        <a:bodyPr/>
        <a:lstStyle/>
        <a:p>
          <a:endParaRPr lang="en-US"/>
        </a:p>
      </dgm:t>
    </dgm:pt>
    <dgm:pt modelId="{68C53E16-2E6A-408A-AD8C-7B8184DA31D1}" type="sibTrans" cxnId="{A1047649-AFD6-4DBA-B5C8-AFA3EF597C0E}">
      <dgm:prSet/>
      <dgm:spPr/>
      <dgm:t>
        <a:bodyPr/>
        <a:lstStyle/>
        <a:p>
          <a:endParaRPr lang="en-US"/>
        </a:p>
      </dgm:t>
    </dgm:pt>
    <dgm:pt modelId="{14029F32-8FC4-4351-AE05-6AB118F8FAEC}">
      <dgm:prSet/>
      <dgm:spPr/>
      <dgm:t>
        <a:bodyPr/>
        <a:lstStyle/>
        <a:p>
          <a:r>
            <a:rPr lang="en-US"/>
            <a:t>Produce sound effects needed</a:t>
          </a:r>
        </a:p>
      </dgm:t>
    </dgm:pt>
    <dgm:pt modelId="{B5C8585A-FA96-40E5-B6E8-AC5407291DC0}" type="parTrans" cxnId="{903F207B-1030-4147-90AB-05B5E71C6468}">
      <dgm:prSet/>
      <dgm:spPr/>
      <dgm:t>
        <a:bodyPr/>
        <a:lstStyle/>
        <a:p>
          <a:endParaRPr lang="en-US"/>
        </a:p>
      </dgm:t>
    </dgm:pt>
    <dgm:pt modelId="{42C18BE3-2F9C-4C51-BE26-CA10EEDCFB9B}" type="sibTrans" cxnId="{903F207B-1030-4147-90AB-05B5E71C6468}">
      <dgm:prSet/>
      <dgm:spPr/>
      <dgm:t>
        <a:bodyPr/>
        <a:lstStyle/>
        <a:p>
          <a:endParaRPr lang="en-US"/>
        </a:p>
      </dgm:t>
    </dgm:pt>
    <dgm:pt modelId="{1DB37771-D118-6242-A5C7-5674C8FE1EC1}" type="pres">
      <dgm:prSet presAssocID="{04735FA7-E9D4-49FD-8458-0FD5D86CB111}" presName="Name0" presStyleCnt="0">
        <dgm:presLayoutVars>
          <dgm:dir/>
          <dgm:animLvl val="lvl"/>
          <dgm:resizeHandles val="exact"/>
        </dgm:presLayoutVars>
      </dgm:prSet>
      <dgm:spPr/>
    </dgm:pt>
    <dgm:pt modelId="{322BFE34-2D43-1948-A91F-F16E6619171A}" type="pres">
      <dgm:prSet presAssocID="{DC75B4C8-8C0C-4B90-976F-B908279105EF}" presName="linNode" presStyleCnt="0"/>
      <dgm:spPr/>
    </dgm:pt>
    <dgm:pt modelId="{54AC9942-65F4-F74E-9EA8-ED89CED514FB}" type="pres">
      <dgm:prSet presAssocID="{DC75B4C8-8C0C-4B90-976F-B908279105E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E21C776-BE84-674A-8512-0B67919F84FE}" type="pres">
      <dgm:prSet presAssocID="{DC75B4C8-8C0C-4B90-976F-B908279105EF}" presName="descendantText" presStyleLbl="alignAccFollowNode1" presStyleIdx="0" presStyleCnt="4">
        <dgm:presLayoutVars>
          <dgm:bulletEnabled val="1"/>
        </dgm:presLayoutVars>
      </dgm:prSet>
      <dgm:spPr/>
    </dgm:pt>
    <dgm:pt modelId="{A36AB794-17D7-E14A-AE0E-41506889A2CE}" type="pres">
      <dgm:prSet presAssocID="{62EFC8D8-8186-453E-9947-1CDB4C5F67E1}" presName="sp" presStyleCnt="0"/>
      <dgm:spPr/>
    </dgm:pt>
    <dgm:pt modelId="{7D35588D-7382-6446-A52F-8A2F53C15AFA}" type="pres">
      <dgm:prSet presAssocID="{36B9D486-3A74-44C1-A7B4-4E341DEDD409}" presName="linNode" presStyleCnt="0"/>
      <dgm:spPr/>
    </dgm:pt>
    <dgm:pt modelId="{5FEA7DA4-DBDF-6841-BA1E-829975F40655}" type="pres">
      <dgm:prSet presAssocID="{36B9D486-3A74-44C1-A7B4-4E341DEDD40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F181259-2B12-3440-A044-7816E836186A}" type="pres">
      <dgm:prSet presAssocID="{36B9D486-3A74-44C1-A7B4-4E341DEDD409}" presName="descendantText" presStyleLbl="alignAccFollowNode1" presStyleIdx="1" presStyleCnt="4">
        <dgm:presLayoutVars>
          <dgm:bulletEnabled val="1"/>
        </dgm:presLayoutVars>
      </dgm:prSet>
      <dgm:spPr/>
    </dgm:pt>
    <dgm:pt modelId="{07708177-91C3-6946-A0D2-A66A089308FD}" type="pres">
      <dgm:prSet presAssocID="{60EB2B92-55C3-444A-873C-56F13BC22F8D}" presName="sp" presStyleCnt="0"/>
      <dgm:spPr/>
    </dgm:pt>
    <dgm:pt modelId="{704914C2-9810-CC4E-8197-9830ABD2ECD8}" type="pres">
      <dgm:prSet presAssocID="{A2B642EC-E201-41F0-A45A-AE106FDEB453}" presName="linNode" presStyleCnt="0"/>
      <dgm:spPr/>
    </dgm:pt>
    <dgm:pt modelId="{143BCF6D-E017-104F-89E3-35EE3D79654C}" type="pres">
      <dgm:prSet presAssocID="{A2B642EC-E201-41F0-A45A-AE106FDEB45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DFC3D45-93F6-524A-A42F-C2CB0313D07A}" type="pres">
      <dgm:prSet presAssocID="{A2B642EC-E201-41F0-A45A-AE106FDEB453}" presName="descendantText" presStyleLbl="alignAccFollowNode1" presStyleIdx="2" presStyleCnt="4">
        <dgm:presLayoutVars>
          <dgm:bulletEnabled val="1"/>
        </dgm:presLayoutVars>
      </dgm:prSet>
      <dgm:spPr/>
    </dgm:pt>
    <dgm:pt modelId="{32840BCF-0CB2-DF48-B7F2-07FA68C2F0AB}" type="pres">
      <dgm:prSet presAssocID="{14540864-ED4E-44E1-B835-59325019BFE3}" presName="sp" presStyleCnt="0"/>
      <dgm:spPr/>
    </dgm:pt>
    <dgm:pt modelId="{8C88FC03-FEAE-234A-BAD9-8C0F67A11122}" type="pres">
      <dgm:prSet presAssocID="{E67F75F9-644B-46B6-953E-7F3C06BD242A}" presName="linNode" presStyleCnt="0"/>
      <dgm:spPr/>
    </dgm:pt>
    <dgm:pt modelId="{4E4C48EB-04E5-504D-B53C-95197C949852}" type="pres">
      <dgm:prSet presAssocID="{E67F75F9-644B-46B6-953E-7F3C06BD242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B04EC8A-4AEF-5146-B21F-89AB6F66C33A}" type="pres">
      <dgm:prSet presAssocID="{E67F75F9-644B-46B6-953E-7F3C06BD242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2686720-B628-4BE5-83D0-4C8C329D191E}" srcId="{36B9D486-3A74-44C1-A7B4-4E341DEDD409}" destId="{CD594DB3-CA92-4F8E-8B4E-EB6587836601}" srcOrd="1" destOrd="0" parTransId="{E09DC04E-4ECE-4C02-A813-709E2C4807CC}" sibTransId="{33135574-D6FA-4718-B7C5-83B70F7E5924}"/>
    <dgm:cxn modelId="{3247112A-D486-CB41-84BB-A17C07CA5A3F}" type="presOf" srcId="{04735FA7-E9D4-49FD-8458-0FD5D86CB111}" destId="{1DB37771-D118-6242-A5C7-5674C8FE1EC1}" srcOrd="0" destOrd="0" presId="urn:microsoft.com/office/officeart/2005/8/layout/vList5"/>
    <dgm:cxn modelId="{43C7503A-B1DC-4D41-851B-93108D00F568}" srcId="{04735FA7-E9D4-49FD-8458-0FD5D86CB111}" destId="{A2B642EC-E201-41F0-A45A-AE106FDEB453}" srcOrd="2" destOrd="0" parTransId="{719AF309-E7C8-4C8B-9F73-B5085262011B}" sibTransId="{14540864-ED4E-44E1-B835-59325019BFE3}"/>
    <dgm:cxn modelId="{A1047649-AFD6-4DBA-B5C8-AFA3EF597C0E}" srcId="{E67F75F9-644B-46B6-953E-7F3C06BD242A}" destId="{13E1348C-8699-4F1A-96CF-43293C2B514E}" srcOrd="0" destOrd="0" parTransId="{E1F395AF-30C8-4563-A180-6F5E5676C7EA}" sibTransId="{68C53E16-2E6A-408A-AD8C-7B8184DA31D1}"/>
    <dgm:cxn modelId="{90D42D53-4F86-304F-9EF0-FE8729D0591D}" type="presOf" srcId="{14029F32-8FC4-4351-AE05-6AB118F8FAEC}" destId="{EB04EC8A-4AEF-5146-B21F-89AB6F66C33A}" srcOrd="0" destOrd="1" presId="urn:microsoft.com/office/officeart/2005/8/layout/vList5"/>
    <dgm:cxn modelId="{8C414554-9BD9-384C-A940-F24B353D5856}" type="presOf" srcId="{E67F75F9-644B-46B6-953E-7F3C06BD242A}" destId="{4E4C48EB-04E5-504D-B53C-95197C949852}" srcOrd="0" destOrd="0" presId="urn:microsoft.com/office/officeart/2005/8/layout/vList5"/>
    <dgm:cxn modelId="{0E977655-0E49-4B78-9A80-5A90A2294BEB}" srcId="{36B9D486-3A74-44C1-A7B4-4E341DEDD409}" destId="{E20FF0A7-8CCE-49FC-93EB-AD4EABA66BA5}" srcOrd="0" destOrd="0" parTransId="{85EE447A-EE43-4326-8576-5FD1E703C7B2}" sibTransId="{4459E616-0D6B-4647-9760-84317DDDA63E}"/>
    <dgm:cxn modelId="{569A9478-D127-4F03-8067-ED22B3AF2A38}" srcId="{04735FA7-E9D4-49FD-8458-0FD5D86CB111}" destId="{36B9D486-3A74-44C1-A7B4-4E341DEDD409}" srcOrd="1" destOrd="0" parTransId="{BC7EC32C-D689-46AB-A7DC-E8F54B1712A8}" sibTransId="{60EB2B92-55C3-444A-873C-56F13BC22F8D}"/>
    <dgm:cxn modelId="{903F207B-1030-4147-90AB-05B5E71C6468}" srcId="{E67F75F9-644B-46B6-953E-7F3C06BD242A}" destId="{14029F32-8FC4-4351-AE05-6AB118F8FAEC}" srcOrd="1" destOrd="0" parTransId="{B5C8585A-FA96-40E5-B6E8-AC5407291DC0}" sibTransId="{42C18BE3-2F9C-4C51-BE26-CA10EEDCFB9B}"/>
    <dgm:cxn modelId="{BFC21A7C-0461-B742-AF5B-1F39F6CACE32}" type="presOf" srcId="{A2B642EC-E201-41F0-A45A-AE106FDEB453}" destId="{143BCF6D-E017-104F-89E3-35EE3D79654C}" srcOrd="0" destOrd="0" presId="urn:microsoft.com/office/officeart/2005/8/layout/vList5"/>
    <dgm:cxn modelId="{488F747F-6889-DC4F-9B5D-D6746043CF06}" type="presOf" srcId="{C656752D-B5C2-4330-AA33-FBF9E4F0200D}" destId="{ADFC3D45-93F6-524A-A42F-C2CB0313D07A}" srcOrd="0" destOrd="0" presId="urn:microsoft.com/office/officeart/2005/8/layout/vList5"/>
    <dgm:cxn modelId="{049C0C89-EC07-AC45-A307-19E236079CEF}" type="presOf" srcId="{E20FF0A7-8CCE-49FC-93EB-AD4EABA66BA5}" destId="{1F181259-2B12-3440-A044-7816E836186A}" srcOrd="0" destOrd="0" presId="urn:microsoft.com/office/officeart/2005/8/layout/vList5"/>
    <dgm:cxn modelId="{A6AD5F8B-566B-D449-9E15-5400F3C5FC26}" type="presOf" srcId="{36B9D486-3A74-44C1-A7B4-4E341DEDD409}" destId="{5FEA7DA4-DBDF-6841-BA1E-829975F40655}" srcOrd="0" destOrd="0" presId="urn:microsoft.com/office/officeart/2005/8/layout/vList5"/>
    <dgm:cxn modelId="{6E32F79E-D76C-1341-898C-8F18B141C01D}" type="presOf" srcId="{CD594DB3-CA92-4F8E-8B4E-EB6587836601}" destId="{1F181259-2B12-3440-A044-7816E836186A}" srcOrd="0" destOrd="1" presId="urn:microsoft.com/office/officeart/2005/8/layout/vList5"/>
    <dgm:cxn modelId="{000CFFB0-5C0C-41EE-90CC-272EDF37EE4D}" srcId="{DC75B4C8-8C0C-4B90-976F-B908279105EF}" destId="{8973053E-16C9-401D-B51F-79979A906F8A}" srcOrd="0" destOrd="0" parTransId="{40BB15BA-4BD0-4D29-9F05-32128790F902}" sibTransId="{D1056644-1A33-4BE4-9036-D4635E4D305B}"/>
    <dgm:cxn modelId="{0BD4B7B9-C258-4D1B-B217-F6C8668C0643}" srcId="{04735FA7-E9D4-49FD-8458-0FD5D86CB111}" destId="{E67F75F9-644B-46B6-953E-7F3C06BD242A}" srcOrd="3" destOrd="0" parTransId="{72647CA5-7F23-4D56-8C82-188A2643C931}" sibTransId="{8899315E-D999-4BE6-8AF3-D4DE1EC7F37B}"/>
    <dgm:cxn modelId="{2713DCCE-75DE-DE4C-AFF2-7A0AD64F4DB9}" type="presOf" srcId="{8973053E-16C9-401D-B51F-79979A906F8A}" destId="{BE21C776-BE84-674A-8512-0B67919F84FE}" srcOrd="0" destOrd="0" presId="urn:microsoft.com/office/officeart/2005/8/layout/vList5"/>
    <dgm:cxn modelId="{486B93D0-3AEC-49AD-A7E8-5E88288CA698}" srcId="{A2B642EC-E201-41F0-A45A-AE106FDEB453}" destId="{C656752D-B5C2-4330-AA33-FBF9E4F0200D}" srcOrd="0" destOrd="0" parTransId="{53D1EE78-39A8-49E7-9AF8-5442B04EED28}" sibTransId="{FAB14C1D-2C78-4DF6-9F47-58C99F48FD7E}"/>
    <dgm:cxn modelId="{BC4659DD-A538-CA4E-83A3-C23E0773484A}" type="presOf" srcId="{DC75B4C8-8C0C-4B90-976F-B908279105EF}" destId="{54AC9942-65F4-F74E-9EA8-ED89CED514FB}" srcOrd="0" destOrd="0" presId="urn:microsoft.com/office/officeart/2005/8/layout/vList5"/>
    <dgm:cxn modelId="{273F1DE7-71CC-4DFD-805A-658D83CD98A7}" srcId="{04735FA7-E9D4-49FD-8458-0FD5D86CB111}" destId="{DC75B4C8-8C0C-4B90-976F-B908279105EF}" srcOrd="0" destOrd="0" parTransId="{AD81020A-C53B-41C8-96FB-9E70F48E7F3D}" sibTransId="{62EFC8D8-8186-453E-9947-1CDB4C5F67E1}"/>
    <dgm:cxn modelId="{C3499FEC-0438-2B40-A9CF-1B301C8920BF}" type="presOf" srcId="{13E1348C-8699-4F1A-96CF-43293C2B514E}" destId="{EB04EC8A-4AEF-5146-B21F-89AB6F66C33A}" srcOrd="0" destOrd="0" presId="urn:microsoft.com/office/officeart/2005/8/layout/vList5"/>
    <dgm:cxn modelId="{1E1871F4-BE22-E040-9FA2-FD42EDCD2AAD}" type="presOf" srcId="{BC46C581-20B5-4039-A47A-17DA063B284D}" destId="{ADFC3D45-93F6-524A-A42F-C2CB0313D07A}" srcOrd="0" destOrd="1" presId="urn:microsoft.com/office/officeart/2005/8/layout/vList5"/>
    <dgm:cxn modelId="{9A4A8EF4-4A33-4AC4-B142-F9041434F373}" srcId="{A2B642EC-E201-41F0-A45A-AE106FDEB453}" destId="{BC46C581-20B5-4039-A47A-17DA063B284D}" srcOrd="1" destOrd="0" parTransId="{E99DF12E-67C3-4C4E-B62B-D0D4F9DC5153}" sibTransId="{C671E1D0-5E16-4FD0-BF29-EF5BC6E47E7C}"/>
    <dgm:cxn modelId="{06D8CAE0-0613-5549-8246-616965069E6F}" type="presParOf" srcId="{1DB37771-D118-6242-A5C7-5674C8FE1EC1}" destId="{322BFE34-2D43-1948-A91F-F16E6619171A}" srcOrd="0" destOrd="0" presId="urn:microsoft.com/office/officeart/2005/8/layout/vList5"/>
    <dgm:cxn modelId="{B1AB69A2-BEB5-1846-8C50-9C91A2C97184}" type="presParOf" srcId="{322BFE34-2D43-1948-A91F-F16E6619171A}" destId="{54AC9942-65F4-F74E-9EA8-ED89CED514FB}" srcOrd="0" destOrd="0" presId="urn:microsoft.com/office/officeart/2005/8/layout/vList5"/>
    <dgm:cxn modelId="{A17F511E-A04C-0644-8C22-FB1FA144E22F}" type="presParOf" srcId="{322BFE34-2D43-1948-A91F-F16E6619171A}" destId="{BE21C776-BE84-674A-8512-0B67919F84FE}" srcOrd="1" destOrd="0" presId="urn:microsoft.com/office/officeart/2005/8/layout/vList5"/>
    <dgm:cxn modelId="{1B2AA9DE-D761-0948-A4D8-0883DD0E874B}" type="presParOf" srcId="{1DB37771-D118-6242-A5C7-5674C8FE1EC1}" destId="{A36AB794-17D7-E14A-AE0E-41506889A2CE}" srcOrd="1" destOrd="0" presId="urn:microsoft.com/office/officeart/2005/8/layout/vList5"/>
    <dgm:cxn modelId="{4BD26FB6-CD90-8F4E-8EAA-B2DCC4752E6F}" type="presParOf" srcId="{1DB37771-D118-6242-A5C7-5674C8FE1EC1}" destId="{7D35588D-7382-6446-A52F-8A2F53C15AFA}" srcOrd="2" destOrd="0" presId="urn:microsoft.com/office/officeart/2005/8/layout/vList5"/>
    <dgm:cxn modelId="{6B9D0AB7-D667-734E-9D04-83A44E66CB51}" type="presParOf" srcId="{7D35588D-7382-6446-A52F-8A2F53C15AFA}" destId="{5FEA7DA4-DBDF-6841-BA1E-829975F40655}" srcOrd="0" destOrd="0" presId="urn:microsoft.com/office/officeart/2005/8/layout/vList5"/>
    <dgm:cxn modelId="{42147156-7A6F-1548-87E1-C35CE24F5ADA}" type="presParOf" srcId="{7D35588D-7382-6446-A52F-8A2F53C15AFA}" destId="{1F181259-2B12-3440-A044-7816E836186A}" srcOrd="1" destOrd="0" presId="urn:microsoft.com/office/officeart/2005/8/layout/vList5"/>
    <dgm:cxn modelId="{3FE3B2F6-3950-F34C-A1B0-4F6DFF864843}" type="presParOf" srcId="{1DB37771-D118-6242-A5C7-5674C8FE1EC1}" destId="{07708177-91C3-6946-A0D2-A66A089308FD}" srcOrd="3" destOrd="0" presId="urn:microsoft.com/office/officeart/2005/8/layout/vList5"/>
    <dgm:cxn modelId="{05F68D72-1859-8C43-B540-1DA02CFC5217}" type="presParOf" srcId="{1DB37771-D118-6242-A5C7-5674C8FE1EC1}" destId="{704914C2-9810-CC4E-8197-9830ABD2ECD8}" srcOrd="4" destOrd="0" presId="urn:microsoft.com/office/officeart/2005/8/layout/vList5"/>
    <dgm:cxn modelId="{12EB6FA8-A9DE-E74A-A293-D92294A13651}" type="presParOf" srcId="{704914C2-9810-CC4E-8197-9830ABD2ECD8}" destId="{143BCF6D-E017-104F-89E3-35EE3D79654C}" srcOrd="0" destOrd="0" presId="urn:microsoft.com/office/officeart/2005/8/layout/vList5"/>
    <dgm:cxn modelId="{850592AA-3338-AB4E-8A6F-578C0A925017}" type="presParOf" srcId="{704914C2-9810-CC4E-8197-9830ABD2ECD8}" destId="{ADFC3D45-93F6-524A-A42F-C2CB0313D07A}" srcOrd="1" destOrd="0" presId="urn:microsoft.com/office/officeart/2005/8/layout/vList5"/>
    <dgm:cxn modelId="{F17FF03F-4EEC-9047-8688-0474DF44EBC1}" type="presParOf" srcId="{1DB37771-D118-6242-A5C7-5674C8FE1EC1}" destId="{32840BCF-0CB2-DF48-B7F2-07FA68C2F0AB}" srcOrd="5" destOrd="0" presId="urn:microsoft.com/office/officeart/2005/8/layout/vList5"/>
    <dgm:cxn modelId="{407D3705-8E71-5241-BAA5-68AB794E9A3A}" type="presParOf" srcId="{1DB37771-D118-6242-A5C7-5674C8FE1EC1}" destId="{8C88FC03-FEAE-234A-BAD9-8C0F67A11122}" srcOrd="6" destOrd="0" presId="urn:microsoft.com/office/officeart/2005/8/layout/vList5"/>
    <dgm:cxn modelId="{5DE52BF0-3C1F-5649-B661-1223F6BD08F9}" type="presParOf" srcId="{8C88FC03-FEAE-234A-BAD9-8C0F67A11122}" destId="{4E4C48EB-04E5-504D-B53C-95197C949852}" srcOrd="0" destOrd="0" presId="urn:microsoft.com/office/officeart/2005/8/layout/vList5"/>
    <dgm:cxn modelId="{994A4210-03A4-D247-993A-CE0582AF2B80}" type="presParOf" srcId="{8C88FC03-FEAE-234A-BAD9-8C0F67A11122}" destId="{EB04EC8A-4AEF-5146-B21F-89AB6F66C3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CD074-082E-BD4C-9396-5C88C70718B7}">
      <dsp:nvSpPr>
        <dsp:cNvPr id="0" name=""/>
        <dsp:cNvSpPr/>
      </dsp:nvSpPr>
      <dsp:spPr>
        <a:xfrm>
          <a:off x="0" y="404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539F69-3534-0C4E-9A6C-7977836A6A5C}">
      <dsp:nvSpPr>
        <dsp:cNvPr id="0" name=""/>
        <dsp:cNvSpPr/>
      </dsp:nvSpPr>
      <dsp:spPr>
        <a:xfrm>
          <a:off x="0" y="404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Team Members</a:t>
          </a:r>
        </a:p>
      </dsp:txBody>
      <dsp:txXfrm>
        <a:off x="0" y="404"/>
        <a:ext cx="7915275" cy="472858"/>
      </dsp:txXfrm>
    </dsp:sp>
    <dsp:sp modelId="{3C841FB7-219B-C944-8CDE-437716CD15E5}">
      <dsp:nvSpPr>
        <dsp:cNvPr id="0" name=""/>
        <dsp:cNvSpPr/>
      </dsp:nvSpPr>
      <dsp:spPr>
        <a:xfrm>
          <a:off x="0" y="473262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3466031"/>
                <a:satOff val="-95"/>
                <a:lumOff val="-523"/>
                <a:alphaOff val="0"/>
                <a:tint val="80000"/>
                <a:lumMod val="105000"/>
              </a:schemeClr>
            </a:gs>
            <a:gs pos="100000">
              <a:schemeClr val="accent5">
                <a:hueOff val="3466031"/>
                <a:satOff val="-95"/>
                <a:lumOff val="-523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466031"/>
              <a:satOff val="-95"/>
              <a:lumOff val="-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B3AF93-5C4F-5446-B8CA-CA95CA2FD835}">
      <dsp:nvSpPr>
        <dsp:cNvPr id="0" name=""/>
        <dsp:cNvSpPr/>
      </dsp:nvSpPr>
      <dsp:spPr>
        <a:xfrm>
          <a:off x="0" y="473262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Problems</a:t>
          </a:r>
        </a:p>
      </dsp:txBody>
      <dsp:txXfrm>
        <a:off x="0" y="473262"/>
        <a:ext cx="7915275" cy="472858"/>
      </dsp:txXfrm>
    </dsp:sp>
    <dsp:sp modelId="{9E745598-E946-7741-9F91-449159747B2A}">
      <dsp:nvSpPr>
        <dsp:cNvPr id="0" name=""/>
        <dsp:cNvSpPr/>
      </dsp:nvSpPr>
      <dsp:spPr>
        <a:xfrm>
          <a:off x="0" y="946120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6932061"/>
                <a:satOff val="-189"/>
                <a:lumOff val="-1046"/>
                <a:alphaOff val="0"/>
                <a:tint val="80000"/>
                <a:lumMod val="105000"/>
              </a:schemeClr>
            </a:gs>
            <a:gs pos="100000">
              <a:schemeClr val="accent5">
                <a:hueOff val="6932061"/>
                <a:satOff val="-189"/>
                <a:lumOff val="-1046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6932061"/>
              <a:satOff val="-189"/>
              <a:lumOff val="-10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21FD06-3227-C045-9666-08CDE3C992E0}">
      <dsp:nvSpPr>
        <dsp:cNvPr id="0" name=""/>
        <dsp:cNvSpPr/>
      </dsp:nvSpPr>
      <dsp:spPr>
        <a:xfrm>
          <a:off x="0" y="946120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Solution</a:t>
          </a:r>
        </a:p>
      </dsp:txBody>
      <dsp:txXfrm>
        <a:off x="0" y="946120"/>
        <a:ext cx="7915275" cy="472858"/>
      </dsp:txXfrm>
    </dsp:sp>
    <dsp:sp modelId="{8463D5D5-B945-A745-AF01-54BE1CC0DF37}">
      <dsp:nvSpPr>
        <dsp:cNvPr id="0" name=""/>
        <dsp:cNvSpPr/>
      </dsp:nvSpPr>
      <dsp:spPr>
        <a:xfrm>
          <a:off x="0" y="1418978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10398092"/>
                <a:satOff val="-284"/>
                <a:lumOff val="-1569"/>
                <a:alphaOff val="0"/>
                <a:tint val="80000"/>
                <a:lumMod val="105000"/>
              </a:schemeClr>
            </a:gs>
            <a:gs pos="100000">
              <a:schemeClr val="accent5">
                <a:hueOff val="10398092"/>
                <a:satOff val="-284"/>
                <a:lumOff val="-1569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AE9FC42-9157-7849-B8B0-B8E92C7EB364}">
      <dsp:nvSpPr>
        <dsp:cNvPr id="0" name=""/>
        <dsp:cNvSpPr/>
      </dsp:nvSpPr>
      <dsp:spPr>
        <a:xfrm>
          <a:off x="0" y="1418978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Target Audience &amp; Uniqueness</a:t>
          </a:r>
        </a:p>
      </dsp:txBody>
      <dsp:txXfrm>
        <a:off x="0" y="1418978"/>
        <a:ext cx="7915275" cy="472858"/>
      </dsp:txXfrm>
    </dsp:sp>
    <dsp:sp modelId="{803C4B3A-C34F-E242-97BA-4F5566F5D147}">
      <dsp:nvSpPr>
        <dsp:cNvPr id="0" name=""/>
        <dsp:cNvSpPr/>
      </dsp:nvSpPr>
      <dsp:spPr>
        <a:xfrm>
          <a:off x="0" y="1891837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13864123"/>
                <a:satOff val="-379"/>
                <a:lumOff val="-2092"/>
                <a:alphaOff val="0"/>
                <a:tint val="80000"/>
                <a:lumMod val="105000"/>
              </a:schemeClr>
            </a:gs>
            <a:gs pos="100000">
              <a:schemeClr val="accent5">
                <a:hueOff val="13864123"/>
                <a:satOff val="-379"/>
                <a:lumOff val="-2092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3864123"/>
              <a:satOff val="-379"/>
              <a:lumOff val="-20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9D75FB-A306-F24F-A15F-9BB3E204E0A9}">
      <dsp:nvSpPr>
        <dsp:cNvPr id="0" name=""/>
        <dsp:cNvSpPr/>
      </dsp:nvSpPr>
      <dsp:spPr>
        <a:xfrm>
          <a:off x="0" y="1891837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Technologies</a:t>
          </a:r>
        </a:p>
      </dsp:txBody>
      <dsp:txXfrm>
        <a:off x="0" y="1891837"/>
        <a:ext cx="7915275" cy="472858"/>
      </dsp:txXfrm>
    </dsp:sp>
    <dsp:sp modelId="{CC735D8E-C36B-6F47-8A0A-F18D17AB6D0D}">
      <dsp:nvSpPr>
        <dsp:cNvPr id="0" name=""/>
        <dsp:cNvSpPr/>
      </dsp:nvSpPr>
      <dsp:spPr>
        <a:xfrm>
          <a:off x="0" y="2364695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17330153"/>
                <a:satOff val="-473"/>
                <a:lumOff val="-2615"/>
                <a:alphaOff val="0"/>
                <a:tint val="80000"/>
                <a:lumMod val="105000"/>
              </a:schemeClr>
            </a:gs>
            <a:gs pos="100000">
              <a:schemeClr val="accent5">
                <a:hueOff val="17330153"/>
                <a:satOff val="-473"/>
                <a:lumOff val="-2615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7330153"/>
              <a:satOff val="-473"/>
              <a:lumOff val="-26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22DCD7-A23F-6D45-B861-B8C337B5E0CB}">
      <dsp:nvSpPr>
        <dsp:cNvPr id="0" name=""/>
        <dsp:cNvSpPr/>
      </dsp:nvSpPr>
      <dsp:spPr>
        <a:xfrm>
          <a:off x="0" y="2364695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Breakdown of Roles</a:t>
          </a:r>
        </a:p>
      </dsp:txBody>
      <dsp:txXfrm>
        <a:off x="0" y="2364695"/>
        <a:ext cx="7915275" cy="472858"/>
      </dsp:txXfrm>
    </dsp:sp>
    <dsp:sp modelId="{EDD1787A-0296-3748-AACA-61FDF323402D}">
      <dsp:nvSpPr>
        <dsp:cNvPr id="0" name=""/>
        <dsp:cNvSpPr/>
      </dsp:nvSpPr>
      <dsp:spPr>
        <a:xfrm>
          <a:off x="0" y="2837553"/>
          <a:ext cx="7915275" cy="0"/>
        </a:xfrm>
        <a:prstGeom prst="line">
          <a:avLst/>
        </a:prstGeom>
        <a:gradFill rotWithShape="0">
          <a:gsLst>
            <a:gs pos="0">
              <a:schemeClr val="accent5">
                <a:hueOff val="20796183"/>
                <a:satOff val="-568"/>
                <a:lumOff val="-3138"/>
                <a:alphaOff val="0"/>
                <a:tint val="80000"/>
                <a:lumMod val="105000"/>
              </a:schemeClr>
            </a:gs>
            <a:gs pos="100000">
              <a:schemeClr val="accent5">
                <a:hueOff val="20796183"/>
                <a:satOff val="-568"/>
                <a:lumOff val="-3138"/>
                <a:alphaOff val="0"/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6D5F9D-02BF-1746-953C-89A15CB67224}">
      <dsp:nvSpPr>
        <dsp:cNvPr id="0" name=""/>
        <dsp:cNvSpPr/>
      </dsp:nvSpPr>
      <dsp:spPr>
        <a:xfrm>
          <a:off x="0" y="2837553"/>
          <a:ext cx="7915275" cy="47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Questions</a:t>
          </a:r>
        </a:p>
      </dsp:txBody>
      <dsp:txXfrm>
        <a:off x="0" y="2837553"/>
        <a:ext cx="7915275" cy="472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A4093-30DC-C94F-99AD-0EAC7605AE28}">
      <dsp:nvSpPr>
        <dsp:cNvPr id="0" name=""/>
        <dsp:cNvSpPr/>
      </dsp:nvSpPr>
      <dsp:spPr>
        <a:xfrm>
          <a:off x="0" y="0"/>
          <a:ext cx="42962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679DE4-CFA4-8F4E-B9AF-7C5B540E2247}">
      <dsp:nvSpPr>
        <dsp:cNvPr id="0" name=""/>
        <dsp:cNvSpPr/>
      </dsp:nvSpPr>
      <dsp:spPr>
        <a:xfrm>
          <a:off x="0" y="0"/>
          <a:ext cx="4296258" cy="1225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Alex – UI/UX Designer</a:t>
          </a:r>
        </a:p>
      </dsp:txBody>
      <dsp:txXfrm>
        <a:off x="0" y="0"/>
        <a:ext cx="4296258" cy="1225747"/>
      </dsp:txXfrm>
    </dsp:sp>
    <dsp:sp modelId="{E7600D7C-0382-A649-9A80-B413134002EE}">
      <dsp:nvSpPr>
        <dsp:cNvPr id="0" name=""/>
        <dsp:cNvSpPr/>
      </dsp:nvSpPr>
      <dsp:spPr>
        <a:xfrm>
          <a:off x="0" y="1225747"/>
          <a:ext cx="42962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C20E80-413E-AA47-B070-001A4ABA6299}">
      <dsp:nvSpPr>
        <dsp:cNvPr id="0" name=""/>
        <dsp:cNvSpPr/>
      </dsp:nvSpPr>
      <dsp:spPr>
        <a:xfrm>
          <a:off x="0" y="1225747"/>
          <a:ext cx="4296258" cy="1225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Harmanbir &amp; Jonathan – Front-End Developer</a:t>
          </a:r>
        </a:p>
      </dsp:txBody>
      <dsp:txXfrm>
        <a:off x="0" y="1225747"/>
        <a:ext cx="4296258" cy="1225747"/>
      </dsp:txXfrm>
    </dsp:sp>
    <dsp:sp modelId="{141D1819-D805-384C-A85B-216288F55EA9}">
      <dsp:nvSpPr>
        <dsp:cNvPr id="0" name=""/>
        <dsp:cNvSpPr/>
      </dsp:nvSpPr>
      <dsp:spPr>
        <a:xfrm>
          <a:off x="0" y="2451495"/>
          <a:ext cx="42962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730FF6-D074-D244-AB08-396A0F8FE668}">
      <dsp:nvSpPr>
        <dsp:cNvPr id="0" name=""/>
        <dsp:cNvSpPr/>
      </dsp:nvSpPr>
      <dsp:spPr>
        <a:xfrm>
          <a:off x="0" y="2451495"/>
          <a:ext cx="4296258" cy="1225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Jacob – Back-End Developer &amp; Team lead</a:t>
          </a:r>
        </a:p>
      </dsp:txBody>
      <dsp:txXfrm>
        <a:off x="0" y="2451495"/>
        <a:ext cx="4296258" cy="1225747"/>
      </dsp:txXfrm>
    </dsp:sp>
    <dsp:sp modelId="{1E877CA4-B01F-E546-90FA-C075A3930EBA}">
      <dsp:nvSpPr>
        <dsp:cNvPr id="0" name=""/>
        <dsp:cNvSpPr/>
      </dsp:nvSpPr>
      <dsp:spPr>
        <a:xfrm>
          <a:off x="0" y="3677242"/>
          <a:ext cx="42962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58AB9D-0E4D-2C48-BA85-6F6455D03BC8}">
      <dsp:nvSpPr>
        <dsp:cNvPr id="0" name=""/>
        <dsp:cNvSpPr/>
      </dsp:nvSpPr>
      <dsp:spPr>
        <a:xfrm>
          <a:off x="0" y="3677242"/>
          <a:ext cx="4296258" cy="1225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Allan – Quality Assurance &amp; Sound</a:t>
          </a:r>
        </a:p>
      </dsp:txBody>
      <dsp:txXfrm>
        <a:off x="0" y="3677242"/>
        <a:ext cx="4296258" cy="12257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9BCA0-E75C-BF43-9502-6D1A7C0AB4CF}">
      <dsp:nvSpPr>
        <dsp:cNvPr id="0" name=""/>
        <dsp:cNvSpPr/>
      </dsp:nvSpPr>
      <dsp:spPr>
        <a:xfrm>
          <a:off x="0" y="831106"/>
          <a:ext cx="2226171" cy="141361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dk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56174F-51A5-F24D-9232-EF6D98FE1DAC}">
      <dsp:nvSpPr>
        <dsp:cNvPr id="0" name=""/>
        <dsp:cNvSpPr/>
      </dsp:nvSpPr>
      <dsp:spPr>
        <a:xfrm>
          <a:off x="247352" y="1066091"/>
          <a:ext cx="2226171" cy="1413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Lack of interest</a:t>
          </a:r>
        </a:p>
      </dsp:txBody>
      <dsp:txXfrm>
        <a:off x="288755" y="1107494"/>
        <a:ext cx="2143365" cy="1330812"/>
      </dsp:txXfrm>
    </dsp:sp>
    <dsp:sp modelId="{A50BEA23-78FA-C64E-B776-463FFA8E4CB3}">
      <dsp:nvSpPr>
        <dsp:cNvPr id="0" name=""/>
        <dsp:cNvSpPr/>
      </dsp:nvSpPr>
      <dsp:spPr>
        <a:xfrm>
          <a:off x="2720875" y="831106"/>
          <a:ext cx="2226171" cy="141361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dk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4E82D8-ED66-D148-8F29-EA5EE43D49C6}">
      <dsp:nvSpPr>
        <dsp:cNvPr id="0" name=""/>
        <dsp:cNvSpPr/>
      </dsp:nvSpPr>
      <dsp:spPr>
        <a:xfrm>
          <a:off x="2968228" y="1066091"/>
          <a:ext cx="2226171" cy="1413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Lack of awareness</a:t>
          </a:r>
        </a:p>
      </dsp:txBody>
      <dsp:txXfrm>
        <a:off x="3009631" y="1107494"/>
        <a:ext cx="2143365" cy="1330812"/>
      </dsp:txXfrm>
    </dsp:sp>
    <dsp:sp modelId="{0C696B31-FAE0-FE4E-BA8B-4227A5DA8595}">
      <dsp:nvSpPr>
        <dsp:cNvPr id="0" name=""/>
        <dsp:cNvSpPr/>
      </dsp:nvSpPr>
      <dsp:spPr>
        <a:xfrm>
          <a:off x="5441751" y="831106"/>
          <a:ext cx="2226171" cy="141361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dk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D38B3-BE1B-B24B-9ABB-692567632EC0}">
      <dsp:nvSpPr>
        <dsp:cNvPr id="0" name=""/>
        <dsp:cNvSpPr/>
      </dsp:nvSpPr>
      <dsp:spPr>
        <a:xfrm>
          <a:off x="5689103" y="1066091"/>
          <a:ext cx="2226171" cy="14136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Lack of knowledge</a:t>
          </a:r>
        </a:p>
      </dsp:txBody>
      <dsp:txXfrm>
        <a:off x="5730506" y="1107494"/>
        <a:ext cx="2143365" cy="1330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1C776-BE84-674A-8512-0B67919F84FE}">
      <dsp:nvSpPr>
        <dsp:cNvPr id="0" name=""/>
        <dsp:cNvSpPr/>
      </dsp:nvSpPr>
      <dsp:spPr>
        <a:xfrm rot="5400000">
          <a:off x="2449351" y="-782218"/>
          <a:ext cx="944208" cy="2749605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Design layouts, and create graphical elements</a:t>
          </a:r>
        </a:p>
      </dsp:txBody>
      <dsp:txXfrm rot="-5400000">
        <a:off x="1546653" y="166572"/>
        <a:ext cx="2703513" cy="852024"/>
      </dsp:txXfrm>
    </dsp:sp>
    <dsp:sp modelId="{54AC9942-65F4-F74E-9EA8-ED89CED514FB}">
      <dsp:nvSpPr>
        <dsp:cNvPr id="0" name=""/>
        <dsp:cNvSpPr/>
      </dsp:nvSpPr>
      <dsp:spPr>
        <a:xfrm>
          <a:off x="0" y="2453"/>
          <a:ext cx="1546652" cy="11802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l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Alex – UI/UX Designer</a:t>
          </a:r>
          <a:endParaRPr lang="en-US" sz="1700" kern="1200"/>
        </a:p>
      </dsp:txBody>
      <dsp:txXfrm>
        <a:off x="57616" y="60069"/>
        <a:ext cx="1431420" cy="1065028"/>
      </dsp:txXfrm>
    </dsp:sp>
    <dsp:sp modelId="{1F181259-2B12-3440-A044-7816E836186A}">
      <dsp:nvSpPr>
        <dsp:cNvPr id="0" name=""/>
        <dsp:cNvSpPr/>
      </dsp:nvSpPr>
      <dsp:spPr>
        <a:xfrm rot="5400000">
          <a:off x="2449351" y="457055"/>
          <a:ext cx="944208" cy="2749605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Code all pages needed for the complete app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Connect and test database</a:t>
          </a:r>
        </a:p>
      </dsp:txBody>
      <dsp:txXfrm rot="-5400000">
        <a:off x="1546653" y="1405845"/>
        <a:ext cx="2703513" cy="852024"/>
      </dsp:txXfrm>
    </dsp:sp>
    <dsp:sp modelId="{5FEA7DA4-DBDF-6841-BA1E-829975F40655}">
      <dsp:nvSpPr>
        <dsp:cNvPr id="0" name=""/>
        <dsp:cNvSpPr/>
      </dsp:nvSpPr>
      <dsp:spPr>
        <a:xfrm>
          <a:off x="0" y="1241727"/>
          <a:ext cx="1546652" cy="11802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l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Harmanbir &amp; Jonathan – Front-End</a:t>
          </a:r>
          <a:endParaRPr lang="en-US" sz="1700" kern="1200"/>
        </a:p>
      </dsp:txBody>
      <dsp:txXfrm>
        <a:off x="57616" y="1299343"/>
        <a:ext cx="1431420" cy="1065028"/>
      </dsp:txXfrm>
    </dsp:sp>
    <dsp:sp modelId="{ADFC3D45-93F6-524A-A42F-C2CB0313D07A}">
      <dsp:nvSpPr>
        <dsp:cNvPr id="0" name=""/>
        <dsp:cNvSpPr/>
      </dsp:nvSpPr>
      <dsp:spPr>
        <a:xfrm rot="5400000">
          <a:off x="2449351" y="1696329"/>
          <a:ext cx="944208" cy="2749605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Project Management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Database</a:t>
          </a:r>
        </a:p>
      </dsp:txBody>
      <dsp:txXfrm rot="-5400000">
        <a:off x="1546653" y="2645119"/>
        <a:ext cx="2703513" cy="852024"/>
      </dsp:txXfrm>
    </dsp:sp>
    <dsp:sp modelId="{143BCF6D-E017-104F-89E3-35EE3D79654C}">
      <dsp:nvSpPr>
        <dsp:cNvPr id="0" name=""/>
        <dsp:cNvSpPr/>
      </dsp:nvSpPr>
      <dsp:spPr>
        <a:xfrm>
          <a:off x="0" y="2481001"/>
          <a:ext cx="1546652" cy="11802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l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Jacob – Back-End &amp; Team lead</a:t>
          </a:r>
          <a:endParaRPr lang="en-US" sz="1700" kern="1200"/>
        </a:p>
      </dsp:txBody>
      <dsp:txXfrm>
        <a:off x="57616" y="2538617"/>
        <a:ext cx="1431420" cy="1065028"/>
      </dsp:txXfrm>
    </dsp:sp>
    <dsp:sp modelId="{EB04EC8A-4AEF-5146-B21F-89AB6F66C33A}">
      <dsp:nvSpPr>
        <dsp:cNvPr id="0" name=""/>
        <dsp:cNvSpPr/>
      </dsp:nvSpPr>
      <dsp:spPr>
        <a:xfrm rot="5400000">
          <a:off x="2449351" y="2935603"/>
          <a:ext cx="944208" cy="2749605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Ensure final product quality, debug and test code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Produce sound effects needed</a:t>
          </a:r>
        </a:p>
      </dsp:txBody>
      <dsp:txXfrm rot="-5400000">
        <a:off x="1546653" y="3884393"/>
        <a:ext cx="2703513" cy="852024"/>
      </dsp:txXfrm>
    </dsp:sp>
    <dsp:sp modelId="{4E4C48EB-04E5-504D-B53C-95197C949852}">
      <dsp:nvSpPr>
        <dsp:cNvPr id="0" name=""/>
        <dsp:cNvSpPr/>
      </dsp:nvSpPr>
      <dsp:spPr>
        <a:xfrm>
          <a:off x="0" y="3720275"/>
          <a:ext cx="1546652" cy="11802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l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Allan – Quality Assurance &amp; Sound</a:t>
          </a:r>
          <a:endParaRPr lang="en-US" sz="1700" kern="1200"/>
        </a:p>
      </dsp:txBody>
      <dsp:txXfrm>
        <a:off x="57616" y="3777891"/>
        <a:ext cx="1431420" cy="1065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94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9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5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3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7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2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9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9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9C7C267-A324-43B7-A9CD-5E98CD66124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89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WaterQwiz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24</a:t>
            </a:r>
          </a:p>
        </p:txBody>
      </p:sp>
    </p:spTree>
    <p:extLst>
      <p:ext uri="{BB962C8B-B14F-4D97-AF65-F5344CB8AC3E}">
        <p14:creationId xmlns:p14="http://schemas.microsoft.com/office/powerpoint/2010/main" val="39163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7A3AA4E-E166-40C8-8212-15C07AA30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487353"/>
              </p:ext>
            </p:extLst>
          </p:nvPr>
        </p:nvGraphicFramePr>
        <p:xfrm>
          <a:off x="614362" y="2548647"/>
          <a:ext cx="7915275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4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15" y="1687286"/>
            <a:ext cx="2452097" cy="3978017"/>
          </a:xfrm>
        </p:spPr>
        <p:txBody>
          <a:bodyPr anchor="t">
            <a:normAutofit/>
          </a:bodyPr>
          <a:lstStyle/>
          <a:p>
            <a:r>
              <a:rPr lang="en-US" sz="3800"/>
              <a:t>Team 24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4CBDB6D-A946-43A9-BD74-F5B356ECC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971303"/>
              </p:ext>
            </p:extLst>
          </p:nvPr>
        </p:nvGraphicFramePr>
        <p:xfrm>
          <a:off x="4131615" y="965200"/>
          <a:ext cx="4296258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27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A6AEC-ACA8-4A51-AD25-DC9D9790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 altLang="zh-TW"/>
              <a:t>Problems</a:t>
            </a:r>
            <a:endParaRPr lang="zh-TW" altLang="en-US" dirty="0"/>
          </a:p>
        </p:txBody>
      </p:sp>
      <p:graphicFrame>
        <p:nvGraphicFramePr>
          <p:cNvPr id="14" name="內容版面配置區 2">
            <a:extLst>
              <a:ext uri="{FF2B5EF4-FFF2-40B4-BE49-F238E27FC236}">
                <a16:creationId xmlns:a16="http://schemas.microsoft.com/office/drawing/2014/main" id="{61C7D1FD-4A3E-4062-8601-D110EF1E7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213975"/>
              </p:ext>
            </p:extLst>
          </p:nvPr>
        </p:nvGraphicFramePr>
        <p:xfrm>
          <a:off x="614362" y="2548647"/>
          <a:ext cx="7915275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81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88043" y="650724"/>
            <a:ext cx="51435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anchor="ctr">
            <a:normAutofit/>
          </a:bodyPr>
          <a:lstStyle/>
          <a:p>
            <a:r>
              <a:rPr lang="en-US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051" y="978993"/>
            <a:ext cx="4023913" cy="4900014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Mobile quiz game (interest up)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altLang="zh-TW" dirty="0"/>
              <a:t>Quiz on water wasting (awareness up)</a:t>
            </a: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 dirty="0"/>
              <a:t>Links to existing learning resources (knowledge up)</a:t>
            </a:r>
            <a:endParaRPr lang="en-US" altLang="zh-TW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Application basic ideas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Health bar in the form of a water gauge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Compete with friends and other residents on the leaderboard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Browse through linked existing websites to train yourself to get better score next time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225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218476"/>
            <a:ext cx="239048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chemeClr val="tx1"/>
                </a:solidFill>
              </a:rPr>
              <a:t>Target Audience &amp; </a:t>
            </a:r>
            <a:r>
              <a:rPr lang="en-US" altLang="zh-TW" sz="2800">
                <a:solidFill>
                  <a:schemeClr val="tx1"/>
                </a:solidFill>
              </a:rPr>
              <a:t>Uniqueness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063" y="1218475"/>
            <a:ext cx="4560037" cy="4421051"/>
          </a:xfrm>
          <a:effectLst/>
        </p:spPr>
        <p:txBody>
          <a:bodyPr>
            <a:normAutofit/>
          </a:bodyPr>
          <a:lstStyle/>
          <a:p>
            <a:r>
              <a:rPr lang="en-US" sz="1400"/>
              <a:t>Elementary school kids</a:t>
            </a:r>
          </a:p>
          <a:p>
            <a:r>
              <a:rPr lang="en-US" sz="1400"/>
              <a:t>Quiz lovers</a:t>
            </a:r>
          </a:p>
          <a:p>
            <a:endParaRPr lang="en-US" sz="1400"/>
          </a:p>
          <a:p>
            <a:r>
              <a:rPr lang="en-US" sz="1400"/>
              <a:t>Time attack</a:t>
            </a:r>
          </a:p>
          <a:p>
            <a:r>
              <a:rPr lang="en-US" sz="1400"/>
              <a:t>Arcade style leaderboard</a:t>
            </a:r>
          </a:p>
          <a:p>
            <a:r>
              <a:rPr lang="en-US" sz="1400"/>
              <a:t>Appealing graphics</a:t>
            </a:r>
          </a:p>
          <a:p>
            <a:r>
              <a:rPr lang="en-US" sz="1400"/>
              <a:t>Smooth game flow</a:t>
            </a:r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7371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1576408"/>
            <a:ext cx="8188361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799" y="2222287"/>
            <a:ext cx="7475214" cy="3636511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Html 				page structure</a:t>
            </a:r>
          </a:p>
          <a:p>
            <a:r>
              <a:rPr lang="en-US" dirty="0"/>
              <a:t>CSS 				styling</a:t>
            </a:r>
          </a:p>
          <a:p>
            <a:r>
              <a:rPr lang="en-US" dirty="0"/>
              <a:t>PHP				server side script</a:t>
            </a:r>
          </a:p>
          <a:p>
            <a:r>
              <a:rPr lang="en-US" dirty="0"/>
              <a:t>Photoshop 		photo editing</a:t>
            </a:r>
          </a:p>
          <a:p>
            <a:r>
              <a:rPr lang="en-US" dirty="0"/>
              <a:t>MySQL 			database</a:t>
            </a:r>
          </a:p>
          <a:p>
            <a:r>
              <a:rPr lang="en-US" dirty="0"/>
              <a:t>JavaScript 		interactive functionalities</a:t>
            </a:r>
          </a:p>
          <a:p>
            <a:r>
              <a:rPr lang="en-US" dirty="0"/>
              <a:t>Brackets			code editing</a:t>
            </a:r>
          </a:p>
          <a:p>
            <a:r>
              <a:rPr lang="en-US" dirty="0"/>
              <a:t>Bootstrap		grid, templates and styling</a:t>
            </a:r>
          </a:p>
        </p:txBody>
      </p:sp>
    </p:spTree>
    <p:extLst>
      <p:ext uri="{BB962C8B-B14F-4D97-AF65-F5344CB8AC3E}">
        <p14:creationId xmlns:p14="http://schemas.microsoft.com/office/powerpoint/2010/main" val="217535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095359-A3F5-45A1-BE39-3176384B49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CCC3BF85-22AC-4EA9-BA3C-305A8B4F89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5666246" y="0"/>
            <a:ext cx="3477754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073" y="1719943"/>
            <a:ext cx="2452098" cy="4034815"/>
          </a:xfrm>
        </p:spPr>
        <p:txBody>
          <a:bodyPr anchor="t">
            <a:normAutofit/>
          </a:bodyPr>
          <a:lstStyle/>
          <a:p>
            <a:r>
              <a:rPr lang="en-US" sz="3200"/>
              <a:t>Breakdown of Roles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F6C25BD-78A1-4F0D-A4D6-916B0D918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877623"/>
              </p:ext>
            </p:extLst>
          </p:nvPr>
        </p:nvGraphicFramePr>
        <p:xfrm>
          <a:off x="684994" y="965200"/>
          <a:ext cx="4296258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7196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B782CE-E1FB-452F-92E3-0D7D50756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50" y="2523331"/>
            <a:ext cx="3035300" cy="3035300"/>
          </a:xfrm>
        </p:spPr>
      </p:pic>
    </p:spTree>
    <p:extLst>
      <p:ext uri="{BB962C8B-B14F-4D97-AF65-F5344CB8AC3E}">
        <p14:creationId xmlns:p14="http://schemas.microsoft.com/office/powerpoint/2010/main" val="4026785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{0B820797-BC1F-0D4C-9D33-0700B59790FE}tf10001121</Template>
  <TotalTime>138</TotalTime>
  <Words>198</Words>
  <Application>Microsoft Macintosh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新細明體</vt:lpstr>
      <vt:lpstr>Century Gothic</vt:lpstr>
      <vt:lpstr>Trebuchet MS</vt:lpstr>
      <vt:lpstr>Wingdings 2</vt:lpstr>
      <vt:lpstr>Quotable</vt:lpstr>
      <vt:lpstr>WaterQwiz</vt:lpstr>
      <vt:lpstr>Outline</vt:lpstr>
      <vt:lpstr>Team 24</vt:lpstr>
      <vt:lpstr>Problems</vt:lpstr>
      <vt:lpstr>Solution</vt:lpstr>
      <vt:lpstr>Target Audience &amp; Uniqueness</vt:lpstr>
      <vt:lpstr>Technologies</vt:lpstr>
      <vt:lpstr>Breakdown of Roles</vt:lpstr>
      <vt:lpstr>Questions?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Wasted Water Quiz</dc:title>
  <dc:creator>Jonathan Chiu</dc:creator>
  <cp:lastModifiedBy>harmanbir dhillon</cp:lastModifiedBy>
  <cp:revision>71</cp:revision>
  <dcterms:created xsi:type="dcterms:W3CDTF">2018-04-27T17:37:14Z</dcterms:created>
  <dcterms:modified xsi:type="dcterms:W3CDTF">2018-04-30T21:09:22Z</dcterms:modified>
</cp:coreProperties>
</file>