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sldIdLst>
    <p:sldId id="256" r:id="rId2"/>
    <p:sldId id="263" r:id="rId3"/>
    <p:sldId id="265" r:id="rId4"/>
    <p:sldId id="271" r:id="rId5"/>
    <p:sldId id="270" r:id="rId6"/>
    <p:sldId id="267" r:id="rId7"/>
    <p:sldId id="268" r:id="rId8"/>
    <p:sldId id="269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07"/>
  </p:normalViewPr>
  <p:slideViewPr>
    <p:cSldViewPr>
      <p:cViewPr varScale="1">
        <p:scale>
          <a:sx n="79" d="100"/>
          <a:sy n="79" d="100"/>
        </p:scale>
        <p:origin x="-78" y="-7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949050-BC41-45B2-BFD8-75D7D869405A}" type="doc">
      <dgm:prSet loTypeId="urn:microsoft.com/office/officeart/2008/layout/LinedList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98FA150-5339-4814-8FE1-20C02AFD87F8}">
      <dgm:prSet/>
      <dgm:spPr/>
      <dgm:t>
        <a:bodyPr/>
        <a:lstStyle/>
        <a:p>
          <a:r>
            <a:rPr lang="en-US" dirty="0"/>
            <a:t>Team Members</a:t>
          </a:r>
        </a:p>
      </dgm:t>
    </dgm:pt>
    <dgm:pt modelId="{17EBE2F3-4ADF-492B-82D8-8376052D645B}" type="parTrans" cxnId="{4D0F1480-02CC-4544-82C8-85683999A835}">
      <dgm:prSet/>
      <dgm:spPr/>
      <dgm:t>
        <a:bodyPr/>
        <a:lstStyle/>
        <a:p>
          <a:endParaRPr lang="en-US"/>
        </a:p>
      </dgm:t>
    </dgm:pt>
    <dgm:pt modelId="{69635EA2-533D-49D0-93AD-BFA72BED5F45}" type="sibTrans" cxnId="{4D0F1480-02CC-4544-82C8-85683999A835}">
      <dgm:prSet/>
      <dgm:spPr/>
      <dgm:t>
        <a:bodyPr/>
        <a:lstStyle/>
        <a:p>
          <a:endParaRPr lang="en-US"/>
        </a:p>
      </dgm:t>
    </dgm:pt>
    <dgm:pt modelId="{59057BDD-BB04-426B-AA09-C0F34A718B5C}">
      <dgm:prSet/>
      <dgm:spPr/>
      <dgm:t>
        <a:bodyPr/>
        <a:lstStyle/>
        <a:p>
          <a:r>
            <a:rPr lang="en-US" dirty="0" smtClean="0"/>
            <a:t>Features</a:t>
          </a:r>
          <a:endParaRPr lang="en-US" dirty="0"/>
        </a:p>
      </dgm:t>
    </dgm:pt>
    <dgm:pt modelId="{489D992C-06D1-49AF-AA4A-9B129B026805}" type="parTrans" cxnId="{672CAC29-C623-47A9-A657-91C7520E4068}">
      <dgm:prSet/>
      <dgm:spPr/>
      <dgm:t>
        <a:bodyPr/>
        <a:lstStyle/>
        <a:p>
          <a:endParaRPr lang="en-US"/>
        </a:p>
      </dgm:t>
    </dgm:pt>
    <dgm:pt modelId="{365D6A6D-1909-4179-A1AC-38BB696206B3}" type="sibTrans" cxnId="{672CAC29-C623-47A9-A657-91C7520E4068}">
      <dgm:prSet/>
      <dgm:spPr/>
      <dgm:t>
        <a:bodyPr/>
        <a:lstStyle/>
        <a:p>
          <a:endParaRPr lang="en-US"/>
        </a:p>
      </dgm:t>
    </dgm:pt>
    <dgm:pt modelId="{C88E755F-C08D-48EA-85AD-3DF0C77937DF}">
      <dgm:prSet/>
      <dgm:spPr/>
      <dgm:t>
        <a:bodyPr/>
        <a:lstStyle/>
        <a:p>
          <a:r>
            <a:rPr lang="en-US" dirty="0"/>
            <a:t>Target Audience &amp; Uniqueness</a:t>
          </a:r>
        </a:p>
      </dgm:t>
    </dgm:pt>
    <dgm:pt modelId="{B2E6AE8C-C9C3-415B-ABC8-0A7B18DC48C9}" type="parTrans" cxnId="{ADDD9E1F-7F7B-4085-83D4-568FF8C13926}">
      <dgm:prSet/>
      <dgm:spPr/>
      <dgm:t>
        <a:bodyPr/>
        <a:lstStyle/>
        <a:p>
          <a:endParaRPr lang="en-US"/>
        </a:p>
      </dgm:t>
    </dgm:pt>
    <dgm:pt modelId="{C6CF371A-1A12-4380-905F-1886F8DEB5CE}" type="sibTrans" cxnId="{ADDD9E1F-7F7B-4085-83D4-568FF8C13926}">
      <dgm:prSet/>
      <dgm:spPr/>
      <dgm:t>
        <a:bodyPr/>
        <a:lstStyle/>
        <a:p>
          <a:endParaRPr lang="en-US"/>
        </a:p>
      </dgm:t>
    </dgm:pt>
    <dgm:pt modelId="{B42F8499-A3AC-45C6-A135-DA69F157F0E8}">
      <dgm:prSet/>
      <dgm:spPr/>
      <dgm:t>
        <a:bodyPr/>
        <a:lstStyle/>
        <a:p>
          <a:r>
            <a:rPr lang="en-US" dirty="0" smtClean="0"/>
            <a:t>Scrum</a:t>
          </a:r>
          <a:endParaRPr lang="en-US" dirty="0"/>
        </a:p>
      </dgm:t>
    </dgm:pt>
    <dgm:pt modelId="{DCD80B09-BD6E-4495-8DEC-30CBEA5059CB}" type="parTrans" cxnId="{047C5288-30BC-4B41-BF5D-9664B414BAAA}">
      <dgm:prSet/>
      <dgm:spPr/>
      <dgm:t>
        <a:bodyPr/>
        <a:lstStyle/>
        <a:p>
          <a:endParaRPr lang="en-US"/>
        </a:p>
      </dgm:t>
    </dgm:pt>
    <dgm:pt modelId="{FD73C98F-7CDB-4BA8-AF87-EB6441555EB6}" type="sibTrans" cxnId="{047C5288-30BC-4B41-BF5D-9664B414BAAA}">
      <dgm:prSet/>
      <dgm:spPr/>
      <dgm:t>
        <a:bodyPr/>
        <a:lstStyle/>
        <a:p>
          <a:endParaRPr lang="en-US"/>
        </a:p>
      </dgm:t>
    </dgm:pt>
    <dgm:pt modelId="{288F703F-6FCA-4054-95A5-05AF09B5C609}">
      <dgm:prSet/>
      <dgm:spPr/>
      <dgm:t>
        <a:bodyPr/>
        <a:lstStyle/>
        <a:p>
          <a:r>
            <a:rPr lang="en-US" dirty="0" smtClean="0"/>
            <a:t>Database</a:t>
          </a:r>
          <a:endParaRPr lang="en-US" dirty="0"/>
        </a:p>
      </dgm:t>
    </dgm:pt>
    <dgm:pt modelId="{7EE0D5A3-9CDF-437D-8509-B00AE9149B55}" type="parTrans" cxnId="{A0EA691B-DD78-4BDC-A054-4C5FE133D3A5}">
      <dgm:prSet/>
      <dgm:spPr/>
      <dgm:t>
        <a:bodyPr/>
        <a:lstStyle/>
        <a:p>
          <a:endParaRPr lang="en-US"/>
        </a:p>
      </dgm:t>
    </dgm:pt>
    <dgm:pt modelId="{5435BE82-B4B4-4A1F-904F-74091A556665}" type="sibTrans" cxnId="{A0EA691B-DD78-4BDC-A054-4C5FE133D3A5}">
      <dgm:prSet/>
      <dgm:spPr/>
      <dgm:t>
        <a:bodyPr/>
        <a:lstStyle/>
        <a:p>
          <a:endParaRPr lang="en-US"/>
        </a:p>
      </dgm:t>
    </dgm:pt>
    <dgm:pt modelId="{AA76D586-0015-4FA1-87BD-54FD594C14D2}">
      <dgm:prSet/>
      <dgm:spPr/>
      <dgm:t>
        <a:bodyPr/>
        <a:lstStyle/>
        <a:p>
          <a:r>
            <a:rPr lang="en-US" dirty="0"/>
            <a:t>Questions</a:t>
          </a:r>
        </a:p>
      </dgm:t>
    </dgm:pt>
    <dgm:pt modelId="{2976C8B2-2935-4489-B027-FEAB7411EE2A}" type="parTrans" cxnId="{81FB04F8-FB27-46ED-89C0-D502A8094611}">
      <dgm:prSet/>
      <dgm:spPr/>
      <dgm:t>
        <a:bodyPr/>
        <a:lstStyle/>
        <a:p>
          <a:endParaRPr lang="en-US"/>
        </a:p>
      </dgm:t>
    </dgm:pt>
    <dgm:pt modelId="{B406A5FB-F6DE-4D68-89E0-F0678FB38C49}" type="sibTrans" cxnId="{81FB04F8-FB27-46ED-89C0-D502A8094611}">
      <dgm:prSet/>
      <dgm:spPr/>
      <dgm:t>
        <a:bodyPr/>
        <a:lstStyle/>
        <a:p>
          <a:endParaRPr lang="en-US"/>
        </a:p>
      </dgm:t>
    </dgm:pt>
    <dgm:pt modelId="{CD21134F-6B83-46CB-87A9-37E7941873B8}">
      <dgm:prSet/>
      <dgm:spPr/>
      <dgm:t>
        <a:bodyPr/>
        <a:lstStyle/>
        <a:p>
          <a:r>
            <a:rPr lang="en-US" dirty="0" smtClean="0"/>
            <a:t>Hosting</a:t>
          </a:r>
          <a:endParaRPr lang="en-US" dirty="0"/>
        </a:p>
      </dgm:t>
    </dgm:pt>
    <dgm:pt modelId="{DC15F982-2B44-4FC1-878C-DBBDB38A84A2}" type="parTrans" cxnId="{4A293171-3F7B-4CBA-9D55-94AE780628E1}">
      <dgm:prSet/>
      <dgm:spPr/>
      <dgm:t>
        <a:bodyPr/>
        <a:lstStyle/>
        <a:p>
          <a:endParaRPr lang="en-CA"/>
        </a:p>
      </dgm:t>
    </dgm:pt>
    <dgm:pt modelId="{59EE8930-CFBF-4176-95EA-2516EFF3B753}" type="sibTrans" cxnId="{4A293171-3F7B-4CBA-9D55-94AE780628E1}">
      <dgm:prSet/>
      <dgm:spPr/>
      <dgm:t>
        <a:bodyPr/>
        <a:lstStyle/>
        <a:p>
          <a:endParaRPr lang="en-CA"/>
        </a:p>
      </dgm:t>
    </dgm:pt>
    <dgm:pt modelId="{91CD5485-F150-D043-ADE0-19D754122003}" type="pres">
      <dgm:prSet presAssocID="{04949050-BC41-45B2-BFD8-75D7D869405A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CA"/>
        </a:p>
      </dgm:t>
    </dgm:pt>
    <dgm:pt modelId="{A49CD074-082E-BD4C-9396-5C88C70718B7}" type="pres">
      <dgm:prSet presAssocID="{E98FA150-5339-4814-8FE1-20C02AFD87F8}" presName="thickLine" presStyleLbl="alignNode1" presStyleIdx="0" presStyleCnt="7"/>
      <dgm:spPr/>
    </dgm:pt>
    <dgm:pt modelId="{E4C083C5-A6EA-BD4C-84C4-9A1B7FA48809}" type="pres">
      <dgm:prSet presAssocID="{E98FA150-5339-4814-8FE1-20C02AFD87F8}" presName="horz1" presStyleCnt="0"/>
      <dgm:spPr/>
    </dgm:pt>
    <dgm:pt modelId="{01539F69-3534-0C4E-9A6C-7977836A6A5C}" type="pres">
      <dgm:prSet presAssocID="{E98FA150-5339-4814-8FE1-20C02AFD87F8}" presName="tx1" presStyleLbl="revTx" presStyleIdx="0" presStyleCnt="7"/>
      <dgm:spPr/>
      <dgm:t>
        <a:bodyPr/>
        <a:lstStyle/>
        <a:p>
          <a:endParaRPr lang="en-CA"/>
        </a:p>
      </dgm:t>
    </dgm:pt>
    <dgm:pt modelId="{458492FC-6E49-1C4B-BCA7-AF3A40186A1C}" type="pres">
      <dgm:prSet presAssocID="{E98FA150-5339-4814-8FE1-20C02AFD87F8}" presName="vert1" presStyleCnt="0"/>
      <dgm:spPr/>
    </dgm:pt>
    <dgm:pt modelId="{3C841FB7-219B-C944-8CDE-437716CD15E5}" type="pres">
      <dgm:prSet presAssocID="{59057BDD-BB04-426B-AA09-C0F34A718B5C}" presName="thickLine" presStyleLbl="alignNode1" presStyleIdx="1" presStyleCnt="7"/>
      <dgm:spPr/>
    </dgm:pt>
    <dgm:pt modelId="{AF993FBB-D65B-DB4E-95D2-B590CCEAEB90}" type="pres">
      <dgm:prSet presAssocID="{59057BDD-BB04-426B-AA09-C0F34A718B5C}" presName="horz1" presStyleCnt="0"/>
      <dgm:spPr/>
    </dgm:pt>
    <dgm:pt modelId="{CBB3AF93-5C4F-5446-B8CA-CA95CA2FD835}" type="pres">
      <dgm:prSet presAssocID="{59057BDD-BB04-426B-AA09-C0F34A718B5C}" presName="tx1" presStyleLbl="revTx" presStyleIdx="1" presStyleCnt="7"/>
      <dgm:spPr/>
      <dgm:t>
        <a:bodyPr/>
        <a:lstStyle/>
        <a:p>
          <a:endParaRPr lang="en-CA"/>
        </a:p>
      </dgm:t>
    </dgm:pt>
    <dgm:pt modelId="{92D9A66C-1A62-7943-B0A2-4ED5778E042E}" type="pres">
      <dgm:prSet presAssocID="{59057BDD-BB04-426B-AA09-C0F34A718B5C}" presName="vert1" presStyleCnt="0"/>
      <dgm:spPr/>
    </dgm:pt>
    <dgm:pt modelId="{8463D5D5-B945-A745-AF01-54BE1CC0DF37}" type="pres">
      <dgm:prSet presAssocID="{C88E755F-C08D-48EA-85AD-3DF0C77937DF}" presName="thickLine" presStyleLbl="alignNode1" presStyleIdx="2" presStyleCnt="7"/>
      <dgm:spPr/>
    </dgm:pt>
    <dgm:pt modelId="{F17E259D-AFAC-5C41-9D60-DE70CEB96282}" type="pres">
      <dgm:prSet presAssocID="{C88E755F-C08D-48EA-85AD-3DF0C77937DF}" presName="horz1" presStyleCnt="0"/>
      <dgm:spPr/>
    </dgm:pt>
    <dgm:pt modelId="{7AE9FC42-9157-7849-B8B0-B8E92C7EB364}" type="pres">
      <dgm:prSet presAssocID="{C88E755F-C08D-48EA-85AD-3DF0C77937DF}" presName="tx1" presStyleLbl="revTx" presStyleIdx="2" presStyleCnt="7"/>
      <dgm:spPr/>
      <dgm:t>
        <a:bodyPr/>
        <a:lstStyle/>
        <a:p>
          <a:endParaRPr lang="en-CA"/>
        </a:p>
      </dgm:t>
    </dgm:pt>
    <dgm:pt modelId="{96810E07-1C6F-DD45-9E51-CFD5FE0225B2}" type="pres">
      <dgm:prSet presAssocID="{C88E755F-C08D-48EA-85AD-3DF0C77937DF}" presName="vert1" presStyleCnt="0"/>
      <dgm:spPr/>
    </dgm:pt>
    <dgm:pt modelId="{803C4B3A-C34F-E242-97BA-4F5566F5D147}" type="pres">
      <dgm:prSet presAssocID="{B42F8499-A3AC-45C6-A135-DA69F157F0E8}" presName="thickLine" presStyleLbl="alignNode1" presStyleIdx="3" presStyleCnt="7"/>
      <dgm:spPr/>
    </dgm:pt>
    <dgm:pt modelId="{0A0BCF0B-7F37-8C4C-B1ED-79AC6B125CD9}" type="pres">
      <dgm:prSet presAssocID="{B42F8499-A3AC-45C6-A135-DA69F157F0E8}" presName="horz1" presStyleCnt="0"/>
      <dgm:spPr/>
    </dgm:pt>
    <dgm:pt modelId="{BB9D75FB-A306-F24F-A15F-9BB3E204E0A9}" type="pres">
      <dgm:prSet presAssocID="{B42F8499-A3AC-45C6-A135-DA69F157F0E8}" presName="tx1" presStyleLbl="revTx" presStyleIdx="3" presStyleCnt="7"/>
      <dgm:spPr/>
      <dgm:t>
        <a:bodyPr/>
        <a:lstStyle/>
        <a:p>
          <a:endParaRPr lang="en-CA"/>
        </a:p>
      </dgm:t>
    </dgm:pt>
    <dgm:pt modelId="{A099E14D-D1D1-5747-9DBE-24A4EE0E82CA}" type="pres">
      <dgm:prSet presAssocID="{B42F8499-A3AC-45C6-A135-DA69F157F0E8}" presName="vert1" presStyleCnt="0"/>
      <dgm:spPr/>
    </dgm:pt>
    <dgm:pt modelId="{CC735D8E-C36B-6F47-8A0A-F18D17AB6D0D}" type="pres">
      <dgm:prSet presAssocID="{288F703F-6FCA-4054-95A5-05AF09B5C609}" presName="thickLine" presStyleLbl="alignNode1" presStyleIdx="4" presStyleCnt="7"/>
      <dgm:spPr/>
    </dgm:pt>
    <dgm:pt modelId="{8BA02731-D85A-FC4B-B9F4-11056AEDCE8D}" type="pres">
      <dgm:prSet presAssocID="{288F703F-6FCA-4054-95A5-05AF09B5C609}" presName="horz1" presStyleCnt="0"/>
      <dgm:spPr/>
    </dgm:pt>
    <dgm:pt modelId="{9322DCD7-A23F-6D45-B861-B8C337B5E0CB}" type="pres">
      <dgm:prSet presAssocID="{288F703F-6FCA-4054-95A5-05AF09B5C609}" presName="tx1" presStyleLbl="revTx" presStyleIdx="4" presStyleCnt="7"/>
      <dgm:spPr/>
      <dgm:t>
        <a:bodyPr/>
        <a:lstStyle/>
        <a:p>
          <a:endParaRPr lang="en-CA"/>
        </a:p>
      </dgm:t>
    </dgm:pt>
    <dgm:pt modelId="{9C4DDDE7-8997-4246-AD19-305DDB2D37CD}" type="pres">
      <dgm:prSet presAssocID="{288F703F-6FCA-4054-95A5-05AF09B5C609}" presName="vert1" presStyleCnt="0"/>
      <dgm:spPr/>
    </dgm:pt>
    <dgm:pt modelId="{F7C221DE-A05D-41E8-ADB7-09B55969452C}" type="pres">
      <dgm:prSet presAssocID="{CD21134F-6B83-46CB-87A9-37E7941873B8}" presName="thickLine" presStyleLbl="alignNode1" presStyleIdx="5" presStyleCnt="7"/>
      <dgm:spPr/>
    </dgm:pt>
    <dgm:pt modelId="{2F0351E9-F846-4ED1-8A61-E749EE275E18}" type="pres">
      <dgm:prSet presAssocID="{CD21134F-6B83-46CB-87A9-37E7941873B8}" presName="horz1" presStyleCnt="0"/>
      <dgm:spPr/>
    </dgm:pt>
    <dgm:pt modelId="{0A718A93-1491-48F1-A6CD-C3B42D68594F}" type="pres">
      <dgm:prSet presAssocID="{CD21134F-6B83-46CB-87A9-37E7941873B8}" presName="tx1" presStyleLbl="revTx" presStyleIdx="5" presStyleCnt="7"/>
      <dgm:spPr/>
      <dgm:t>
        <a:bodyPr/>
        <a:lstStyle/>
        <a:p>
          <a:endParaRPr lang="en-CA"/>
        </a:p>
      </dgm:t>
    </dgm:pt>
    <dgm:pt modelId="{3CEB2181-D820-43C3-888D-C1A16FAAEBCC}" type="pres">
      <dgm:prSet presAssocID="{CD21134F-6B83-46CB-87A9-37E7941873B8}" presName="vert1" presStyleCnt="0"/>
      <dgm:spPr/>
    </dgm:pt>
    <dgm:pt modelId="{EDD1787A-0296-3748-AACA-61FDF323402D}" type="pres">
      <dgm:prSet presAssocID="{AA76D586-0015-4FA1-87BD-54FD594C14D2}" presName="thickLine" presStyleLbl="alignNode1" presStyleIdx="6" presStyleCnt="7"/>
      <dgm:spPr/>
    </dgm:pt>
    <dgm:pt modelId="{CBE121D2-CD0A-B74B-90ED-BF795CDCEDA6}" type="pres">
      <dgm:prSet presAssocID="{AA76D586-0015-4FA1-87BD-54FD594C14D2}" presName="horz1" presStyleCnt="0"/>
      <dgm:spPr/>
    </dgm:pt>
    <dgm:pt modelId="{DB6D5F9D-02BF-1746-953C-89A15CB67224}" type="pres">
      <dgm:prSet presAssocID="{AA76D586-0015-4FA1-87BD-54FD594C14D2}" presName="tx1" presStyleLbl="revTx" presStyleIdx="6" presStyleCnt="7"/>
      <dgm:spPr/>
      <dgm:t>
        <a:bodyPr/>
        <a:lstStyle/>
        <a:p>
          <a:endParaRPr lang="en-CA"/>
        </a:p>
      </dgm:t>
    </dgm:pt>
    <dgm:pt modelId="{D9DCCB30-16A7-6741-9852-88191878C754}" type="pres">
      <dgm:prSet presAssocID="{AA76D586-0015-4FA1-87BD-54FD594C14D2}" presName="vert1" presStyleCnt="0"/>
      <dgm:spPr/>
    </dgm:pt>
  </dgm:ptLst>
  <dgm:cxnLst>
    <dgm:cxn modelId="{047C5288-30BC-4B41-BF5D-9664B414BAAA}" srcId="{04949050-BC41-45B2-BFD8-75D7D869405A}" destId="{B42F8499-A3AC-45C6-A135-DA69F157F0E8}" srcOrd="3" destOrd="0" parTransId="{DCD80B09-BD6E-4495-8DEC-30CBEA5059CB}" sibTransId="{FD73C98F-7CDB-4BA8-AF87-EB6441555EB6}"/>
    <dgm:cxn modelId="{E035879F-CD79-0E4F-AEE3-E59D828FFD6C}" type="presOf" srcId="{288F703F-6FCA-4054-95A5-05AF09B5C609}" destId="{9322DCD7-A23F-6D45-B861-B8C337B5E0CB}" srcOrd="0" destOrd="0" presId="urn:microsoft.com/office/officeart/2008/layout/LinedList"/>
    <dgm:cxn modelId="{CE15AC40-8A07-C74D-859B-7A258DCCB7E2}" type="presOf" srcId="{B42F8499-A3AC-45C6-A135-DA69F157F0E8}" destId="{BB9D75FB-A306-F24F-A15F-9BB3E204E0A9}" srcOrd="0" destOrd="0" presId="urn:microsoft.com/office/officeart/2008/layout/LinedList"/>
    <dgm:cxn modelId="{C1B29806-9826-1145-AD5D-C127BAA2DDF8}" type="presOf" srcId="{E98FA150-5339-4814-8FE1-20C02AFD87F8}" destId="{01539F69-3534-0C4E-9A6C-7977836A6A5C}" srcOrd="0" destOrd="0" presId="urn:microsoft.com/office/officeart/2008/layout/LinedList"/>
    <dgm:cxn modelId="{4D0F1480-02CC-4544-82C8-85683999A835}" srcId="{04949050-BC41-45B2-BFD8-75D7D869405A}" destId="{E98FA150-5339-4814-8FE1-20C02AFD87F8}" srcOrd="0" destOrd="0" parTransId="{17EBE2F3-4ADF-492B-82D8-8376052D645B}" sibTransId="{69635EA2-533D-49D0-93AD-BFA72BED5F45}"/>
    <dgm:cxn modelId="{4A293171-3F7B-4CBA-9D55-94AE780628E1}" srcId="{04949050-BC41-45B2-BFD8-75D7D869405A}" destId="{CD21134F-6B83-46CB-87A9-37E7941873B8}" srcOrd="5" destOrd="0" parTransId="{DC15F982-2B44-4FC1-878C-DBBDB38A84A2}" sibTransId="{59EE8930-CFBF-4176-95EA-2516EFF3B753}"/>
    <dgm:cxn modelId="{751E7E60-E5F8-774A-8FE0-D99A3F6FCEA1}" type="presOf" srcId="{04949050-BC41-45B2-BFD8-75D7D869405A}" destId="{91CD5485-F150-D043-ADE0-19D754122003}" srcOrd="0" destOrd="0" presId="urn:microsoft.com/office/officeart/2008/layout/LinedList"/>
    <dgm:cxn modelId="{A995CB59-D8CC-1247-A9B5-B4BCB8AF6F89}" type="presOf" srcId="{59057BDD-BB04-426B-AA09-C0F34A718B5C}" destId="{CBB3AF93-5C4F-5446-B8CA-CA95CA2FD835}" srcOrd="0" destOrd="0" presId="urn:microsoft.com/office/officeart/2008/layout/LinedList"/>
    <dgm:cxn modelId="{A0EA691B-DD78-4BDC-A054-4C5FE133D3A5}" srcId="{04949050-BC41-45B2-BFD8-75D7D869405A}" destId="{288F703F-6FCA-4054-95A5-05AF09B5C609}" srcOrd="4" destOrd="0" parTransId="{7EE0D5A3-9CDF-437D-8509-B00AE9149B55}" sibTransId="{5435BE82-B4B4-4A1F-904F-74091A556665}"/>
    <dgm:cxn modelId="{527AAE99-54F2-BA42-9425-639CFC3C6BF7}" type="presOf" srcId="{AA76D586-0015-4FA1-87BD-54FD594C14D2}" destId="{DB6D5F9D-02BF-1746-953C-89A15CB67224}" srcOrd="0" destOrd="0" presId="urn:microsoft.com/office/officeart/2008/layout/LinedList"/>
    <dgm:cxn modelId="{44F86215-31DC-4457-B9F0-05C9DFBC60D6}" type="presOf" srcId="{CD21134F-6B83-46CB-87A9-37E7941873B8}" destId="{0A718A93-1491-48F1-A6CD-C3B42D68594F}" srcOrd="0" destOrd="0" presId="urn:microsoft.com/office/officeart/2008/layout/LinedList"/>
    <dgm:cxn modelId="{672CAC29-C623-47A9-A657-91C7520E4068}" srcId="{04949050-BC41-45B2-BFD8-75D7D869405A}" destId="{59057BDD-BB04-426B-AA09-C0F34A718B5C}" srcOrd="1" destOrd="0" parTransId="{489D992C-06D1-49AF-AA4A-9B129B026805}" sibTransId="{365D6A6D-1909-4179-A1AC-38BB696206B3}"/>
    <dgm:cxn modelId="{8BC11DFA-D1FB-794C-9938-A7A4231DE06A}" type="presOf" srcId="{C88E755F-C08D-48EA-85AD-3DF0C77937DF}" destId="{7AE9FC42-9157-7849-B8B0-B8E92C7EB364}" srcOrd="0" destOrd="0" presId="urn:microsoft.com/office/officeart/2008/layout/LinedList"/>
    <dgm:cxn modelId="{ADDD9E1F-7F7B-4085-83D4-568FF8C13926}" srcId="{04949050-BC41-45B2-BFD8-75D7D869405A}" destId="{C88E755F-C08D-48EA-85AD-3DF0C77937DF}" srcOrd="2" destOrd="0" parTransId="{B2E6AE8C-C9C3-415B-ABC8-0A7B18DC48C9}" sibTransId="{C6CF371A-1A12-4380-905F-1886F8DEB5CE}"/>
    <dgm:cxn modelId="{81FB04F8-FB27-46ED-89C0-D502A8094611}" srcId="{04949050-BC41-45B2-BFD8-75D7D869405A}" destId="{AA76D586-0015-4FA1-87BD-54FD594C14D2}" srcOrd="6" destOrd="0" parTransId="{2976C8B2-2935-4489-B027-FEAB7411EE2A}" sibTransId="{B406A5FB-F6DE-4D68-89E0-F0678FB38C49}"/>
    <dgm:cxn modelId="{85BA6A58-8BBA-E44F-8123-FDCB7129FDC9}" type="presParOf" srcId="{91CD5485-F150-D043-ADE0-19D754122003}" destId="{A49CD074-082E-BD4C-9396-5C88C70718B7}" srcOrd="0" destOrd="0" presId="urn:microsoft.com/office/officeart/2008/layout/LinedList"/>
    <dgm:cxn modelId="{94687ADE-E61A-834D-AEE2-66D9B3CD6A07}" type="presParOf" srcId="{91CD5485-F150-D043-ADE0-19D754122003}" destId="{E4C083C5-A6EA-BD4C-84C4-9A1B7FA48809}" srcOrd="1" destOrd="0" presId="urn:microsoft.com/office/officeart/2008/layout/LinedList"/>
    <dgm:cxn modelId="{A9747F18-CDD3-134F-8C91-722AC138422A}" type="presParOf" srcId="{E4C083C5-A6EA-BD4C-84C4-9A1B7FA48809}" destId="{01539F69-3534-0C4E-9A6C-7977836A6A5C}" srcOrd="0" destOrd="0" presId="urn:microsoft.com/office/officeart/2008/layout/LinedList"/>
    <dgm:cxn modelId="{05A5A68F-2679-2043-9400-23F7BCFC3964}" type="presParOf" srcId="{E4C083C5-A6EA-BD4C-84C4-9A1B7FA48809}" destId="{458492FC-6E49-1C4B-BCA7-AF3A40186A1C}" srcOrd="1" destOrd="0" presId="urn:microsoft.com/office/officeart/2008/layout/LinedList"/>
    <dgm:cxn modelId="{F3422727-CA71-494A-9834-8C03DFC50E58}" type="presParOf" srcId="{91CD5485-F150-D043-ADE0-19D754122003}" destId="{3C841FB7-219B-C944-8CDE-437716CD15E5}" srcOrd="2" destOrd="0" presId="urn:microsoft.com/office/officeart/2008/layout/LinedList"/>
    <dgm:cxn modelId="{D56A4A5E-A4CE-3D47-BED2-BC37DD557B4C}" type="presParOf" srcId="{91CD5485-F150-D043-ADE0-19D754122003}" destId="{AF993FBB-D65B-DB4E-95D2-B590CCEAEB90}" srcOrd="3" destOrd="0" presId="urn:microsoft.com/office/officeart/2008/layout/LinedList"/>
    <dgm:cxn modelId="{92841176-E238-D74B-ACE8-5FA171CEA13F}" type="presParOf" srcId="{AF993FBB-D65B-DB4E-95D2-B590CCEAEB90}" destId="{CBB3AF93-5C4F-5446-B8CA-CA95CA2FD835}" srcOrd="0" destOrd="0" presId="urn:microsoft.com/office/officeart/2008/layout/LinedList"/>
    <dgm:cxn modelId="{C565788B-A36C-8042-A162-C6E4A1CA6E55}" type="presParOf" srcId="{AF993FBB-D65B-DB4E-95D2-B590CCEAEB90}" destId="{92D9A66C-1A62-7943-B0A2-4ED5778E042E}" srcOrd="1" destOrd="0" presId="urn:microsoft.com/office/officeart/2008/layout/LinedList"/>
    <dgm:cxn modelId="{6F978D30-3F2C-E747-BCD6-8EDCA27D20CB}" type="presParOf" srcId="{91CD5485-F150-D043-ADE0-19D754122003}" destId="{8463D5D5-B945-A745-AF01-54BE1CC0DF37}" srcOrd="4" destOrd="0" presId="urn:microsoft.com/office/officeart/2008/layout/LinedList"/>
    <dgm:cxn modelId="{F7A06D03-3878-B542-819D-E01BB98593F4}" type="presParOf" srcId="{91CD5485-F150-D043-ADE0-19D754122003}" destId="{F17E259D-AFAC-5C41-9D60-DE70CEB96282}" srcOrd="5" destOrd="0" presId="urn:microsoft.com/office/officeart/2008/layout/LinedList"/>
    <dgm:cxn modelId="{DFD18D4E-28E7-AC40-B3ED-BCACCFFBD6B5}" type="presParOf" srcId="{F17E259D-AFAC-5C41-9D60-DE70CEB96282}" destId="{7AE9FC42-9157-7849-B8B0-B8E92C7EB364}" srcOrd="0" destOrd="0" presId="urn:microsoft.com/office/officeart/2008/layout/LinedList"/>
    <dgm:cxn modelId="{B15A7003-EBC5-144E-97B6-6AC5534C41A2}" type="presParOf" srcId="{F17E259D-AFAC-5C41-9D60-DE70CEB96282}" destId="{96810E07-1C6F-DD45-9E51-CFD5FE0225B2}" srcOrd="1" destOrd="0" presId="urn:microsoft.com/office/officeart/2008/layout/LinedList"/>
    <dgm:cxn modelId="{B699A4E6-C0C8-874E-8228-B7FBB375D0FC}" type="presParOf" srcId="{91CD5485-F150-D043-ADE0-19D754122003}" destId="{803C4B3A-C34F-E242-97BA-4F5566F5D147}" srcOrd="6" destOrd="0" presId="urn:microsoft.com/office/officeart/2008/layout/LinedList"/>
    <dgm:cxn modelId="{849F954C-46AC-DC4D-9ED1-C56851F814CA}" type="presParOf" srcId="{91CD5485-F150-D043-ADE0-19D754122003}" destId="{0A0BCF0B-7F37-8C4C-B1ED-79AC6B125CD9}" srcOrd="7" destOrd="0" presId="urn:microsoft.com/office/officeart/2008/layout/LinedList"/>
    <dgm:cxn modelId="{F24ABA14-6087-E94A-B91F-0FC30DED94D1}" type="presParOf" srcId="{0A0BCF0B-7F37-8C4C-B1ED-79AC6B125CD9}" destId="{BB9D75FB-A306-F24F-A15F-9BB3E204E0A9}" srcOrd="0" destOrd="0" presId="urn:microsoft.com/office/officeart/2008/layout/LinedList"/>
    <dgm:cxn modelId="{89F9EC97-7035-A645-AB8E-EA6006DF6876}" type="presParOf" srcId="{0A0BCF0B-7F37-8C4C-B1ED-79AC6B125CD9}" destId="{A099E14D-D1D1-5747-9DBE-24A4EE0E82CA}" srcOrd="1" destOrd="0" presId="urn:microsoft.com/office/officeart/2008/layout/LinedList"/>
    <dgm:cxn modelId="{BE99CEC8-74C8-1348-9D53-E25E9039ED64}" type="presParOf" srcId="{91CD5485-F150-D043-ADE0-19D754122003}" destId="{CC735D8E-C36B-6F47-8A0A-F18D17AB6D0D}" srcOrd="8" destOrd="0" presId="urn:microsoft.com/office/officeart/2008/layout/LinedList"/>
    <dgm:cxn modelId="{9A31F33A-4F07-F24E-B8E4-75ED3AC42CCE}" type="presParOf" srcId="{91CD5485-F150-D043-ADE0-19D754122003}" destId="{8BA02731-D85A-FC4B-B9F4-11056AEDCE8D}" srcOrd="9" destOrd="0" presId="urn:microsoft.com/office/officeart/2008/layout/LinedList"/>
    <dgm:cxn modelId="{C4B4EAB5-5E99-0445-9E75-80C70B03A858}" type="presParOf" srcId="{8BA02731-D85A-FC4B-B9F4-11056AEDCE8D}" destId="{9322DCD7-A23F-6D45-B861-B8C337B5E0CB}" srcOrd="0" destOrd="0" presId="urn:microsoft.com/office/officeart/2008/layout/LinedList"/>
    <dgm:cxn modelId="{97A41717-F654-894A-9AAE-23C78CE15837}" type="presParOf" srcId="{8BA02731-D85A-FC4B-B9F4-11056AEDCE8D}" destId="{9C4DDDE7-8997-4246-AD19-305DDB2D37CD}" srcOrd="1" destOrd="0" presId="urn:microsoft.com/office/officeart/2008/layout/LinedList"/>
    <dgm:cxn modelId="{52417BAC-5FA1-473F-9220-F6D307FECB8F}" type="presParOf" srcId="{91CD5485-F150-D043-ADE0-19D754122003}" destId="{F7C221DE-A05D-41E8-ADB7-09B55969452C}" srcOrd="10" destOrd="0" presId="urn:microsoft.com/office/officeart/2008/layout/LinedList"/>
    <dgm:cxn modelId="{AAF1FBF7-7527-4CC0-96D3-44A2F9DF2164}" type="presParOf" srcId="{91CD5485-F150-D043-ADE0-19D754122003}" destId="{2F0351E9-F846-4ED1-8A61-E749EE275E18}" srcOrd="11" destOrd="0" presId="urn:microsoft.com/office/officeart/2008/layout/LinedList"/>
    <dgm:cxn modelId="{BCCEF3A7-4AD8-4487-B7A8-D6184B10A0C4}" type="presParOf" srcId="{2F0351E9-F846-4ED1-8A61-E749EE275E18}" destId="{0A718A93-1491-48F1-A6CD-C3B42D68594F}" srcOrd="0" destOrd="0" presId="urn:microsoft.com/office/officeart/2008/layout/LinedList"/>
    <dgm:cxn modelId="{C2DF5CF5-757C-4C93-A5A2-52848BCDACB2}" type="presParOf" srcId="{2F0351E9-F846-4ED1-8A61-E749EE275E18}" destId="{3CEB2181-D820-43C3-888D-C1A16FAAEBCC}" srcOrd="1" destOrd="0" presId="urn:microsoft.com/office/officeart/2008/layout/LinedList"/>
    <dgm:cxn modelId="{3B19CAFB-90AE-A44A-A36A-05D827C6DC7D}" type="presParOf" srcId="{91CD5485-F150-D043-ADE0-19D754122003}" destId="{EDD1787A-0296-3748-AACA-61FDF323402D}" srcOrd="12" destOrd="0" presId="urn:microsoft.com/office/officeart/2008/layout/LinedList"/>
    <dgm:cxn modelId="{FF1A99D3-1D67-9040-8021-F545A80D2051}" type="presParOf" srcId="{91CD5485-F150-D043-ADE0-19D754122003}" destId="{CBE121D2-CD0A-B74B-90ED-BF795CDCEDA6}" srcOrd="13" destOrd="0" presId="urn:microsoft.com/office/officeart/2008/layout/LinedList"/>
    <dgm:cxn modelId="{624AAEAD-BB8A-8E4F-ACEC-FF95563FD3FC}" type="presParOf" srcId="{CBE121D2-CD0A-B74B-90ED-BF795CDCEDA6}" destId="{DB6D5F9D-02BF-1746-953C-89A15CB67224}" srcOrd="0" destOrd="0" presId="urn:microsoft.com/office/officeart/2008/layout/LinedList"/>
    <dgm:cxn modelId="{753B6494-38C8-8841-B770-58C0DBA884B5}" type="presParOf" srcId="{CBE121D2-CD0A-B74B-90ED-BF795CDCEDA6}" destId="{D9DCCB30-16A7-6741-9852-88191878C75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5E5362-F3E0-4733-917E-42C5F9F0456E}" type="doc">
      <dgm:prSet loTypeId="urn:microsoft.com/office/officeart/2008/layout/LinedList" loCatId="list" qsTypeId="urn:microsoft.com/office/officeart/2005/8/quickstyle/simple2" qsCatId="simple" csTypeId="urn:microsoft.com/office/officeart/2005/8/colors/accent4_1" csCatId="accent4"/>
      <dgm:spPr/>
      <dgm:t>
        <a:bodyPr/>
        <a:lstStyle/>
        <a:p>
          <a:endParaRPr lang="en-US"/>
        </a:p>
      </dgm:t>
    </dgm:pt>
    <dgm:pt modelId="{ADA20A3D-4B12-4568-91BF-CD3659C20377}">
      <dgm:prSet/>
      <dgm:spPr/>
      <dgm:t>
        <a:bodyPr/>
        <a:lstStyle/>
        <a:p>
          <a:r>
            <a:rPr lang="en-US"/>
            <a:t>Alex – UI/UX Designer</a:t>
          </a:r>
        </a:p>
      </dgm:t>
    </dgm:pt>
    <dgm:pt modelId="{F00A17AD-9DF5-4BB2-85CB-242EC849A801}" type="parTrans" cxnId="{C5D7D854-EB26-4603-AE4B-F1277F97494B}">
      <dgm:prSet/>
      <dgm:spPr/>
      <dgm:t>
        <a:bodyPr/>
        <a:lstStyle/>
        <a:p>
          <a:endParaRPr lang="en-US"/>
        </a:p>
      </dgm:t>
    </dgm:pt>
    <dgm:pt modelId="{378430ED-B090-4EA2-BA6D-511459F509AC}" type="sibTrans" cxnId="{C5D7D854-EB26-4603-AE4B-F1277F97494B}">
      <dgm:prSet/>
      <dgm:spPr/>
      <dgm:t>
        <a:bodyPr/>
        <a:lstStyle/>
        <a:p>
          <a:endParaRPr lang="en-US"/>
        </a:p>
      </dgm:t>
    </dgm:pt>
    <dgm:pt modelId="{B6218AC5-06F4-4F43-9229-417ACE6AF1E1}">
      <dgm:prSet/>
      <dgm:spPr/>
      <dgm:t>
        <a:bodyPr/>
        <a:lstStyle/>
        <a:p>
          <a:r>
            <a:rPr lang="en-US"/>
            <a:t>Harmanbir &amp; Jonathan – Front-End Developer</a:t>
          </a:r>
        </a:p>
      </dgm:t>
    </dgm:pt>
    <dgm:pt modelId="{4C0B58A4-715B-4BEA-A685-62C71E26EA50}" type="parTrans" cxnId="{48AA7DEA-0AEB-4CBA-A993-72F1008E2CCB}">
      <dgm:prSet/>
      <dgm:spPr/>
      <dgm:t>
        <a:bodyPr/>
        <a:lstStyle/>
        <a:p>
          <a:endParaRPr lang="en-US"/>
        </a:p>
      </dgm:t>
    </dgm:pt>
    <dgm:pt modelId="{7916DDAB-76DF-4CF3-8BC6-E2247C6BEBD4}" type="sibTrans" cxnId="{48AA7DEA-0AEB-4CBA-A993-72F1008E2CCB}">
      <dgm:prSet/>
      <dgm:spPr/>
      <dgm:t>
        <a:bodyPr/>
        <a:lstStyle/>
        <a:p>
          <a:endParaRPr lang="en-US"/>
        </a:p>
      </dgm:t>
    </dgm:pt>
    <dgm:pt modelId="{91FF5814-BB43-46B7-B22A-CDF058991BC7}">
      <dgm:prSet/>
      <dgm:spPr/>
      <dgm:t>
        <a:bodyPr/>
        <a:lstStyle/>
        <a:p>
          <a:r>
            <a:rPr lang="en-US"/>
            <a:t>Jacob – Back-End Developer &amp; Team lead</a:t>
          </a:r>
        </a:p>
      </dgm:t>
    </dgm:pt>
    <dgm:pt modelId="{123B21AB-5800-401B-97CA-92A436421861}" type="parTrans" cxnId="{043547D7-A7ED-42A8-8474-662A81BD62B0}">
      <dgm:prSet/>
      <dgm:spPr/>
      <dgm:t>
        <a:bodyPr/>
        <a:lstStyle/>
        <a:p>
          <a:endParaRPr lang="en-US"/>
        </a:p>
      </dgm:t>
    </dgm:pt>
    <dgm:pt modelId="{A6A75991-C11F-4E2C-8D58-4B87F86E94B9}" type="sibTrans" cxnId="{043547D7-A7ED-42A8-8474-662A81BD62B0}">
      <dgm:prSet/>
      <dgm:spPr/>
      <dgm:t>
        <a:bodyPr/>
        <a:lstStyle/>
        <a:p>
          <a:endParaRPr lang="en-US"/>
        </a:p>
      </dgm:t>
    </dgm:pt>
    <dgm:pt modelId="{EF2EFCAD-77B7-4298-A872-72815CE0234C}">
      <dgm:prSet/>
      <dgm:spPr/>
      <dgm:t>
        <a:bodyPr/>
        <a:lstStyle/>
        <a:p>
          <a:r>
            <a:rPr lang="en-US"/>
            <a:t>Allan – Quality Assurance &amp; Sound</a:t>
          </a:r>
        </a:p>
      </dgm:t>
    </dgm:pt>
    <dgm:pt modelId="{4A712B39-E2E8-42E3-A553-FE015B435982}" type="parTrans" cxnId="{9D5421D4-C1B7-4620-B994-00E1627A1C21}">
      <dgm:prSet/>
      <dgm:spPr/>
      <dgm:t>
        <a:bodyPr/>
        <a:lstStyle/>
        <a:p>
          <a:endParaRPr lang="en-US"/>
        </a:p>
      </dgm:t>
    </dgm:pt>
    <dgm:pt modelId="{7B460A25-0457-4E07-914B-18F63B3D4E52}" type="sibTrans" cxnId="{9D5421D4-C1B7-4620-B994-00E1627A1C21}">
      <dgm:prSet/>
      <dgm:spPr/>
      <dgm:t>
        <a:bodyPr/>
        <a:lstStyle/>
        <a:p>
          <a:endParaRPr lang="en-US"/>
        </a:p>
      </dgm:t>
    </dgm:pt>
    <dgm:pt modelId="{CDC0AFD0-D3CB-D74A-BD81-284633EDA49F}" type="pres">
      <dgm:prSet presAssocID="{525E5362-F3E0-4733-917E-42C5F9F0456E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CA"/>
        </a:p>
      </dgm:t>
    </dgm:pt>
    <dgm:pt modelId="{E2C29E2C-814B-6B40-9E67-576B3955C780}" type="pres">
      <dgm:prSet presAssocID="{ADA20A3D-4B12-4568-91BF-CD3659C20377}" presName="thickLine" presStyleLbl="alignNode1" presStyleIdx="0" presStyleCnt="4"/>
      <dgm:spPr/>
    </dgm:pt>
    <dgm:pt modelId="{75EFA901-CF99-FD4F-8C90-8CB33401DA57}" type="pres">
      <dgm:prSet presAssocID="{ADA20A3D-4B12-4568-91BF-CD3659C20377}" presName="horz1" presStyleCnt="0"/>
      <dgm:spPr/>
    </dgm:pt>
    <dgm:pt modelId="{65C242AD-C459-DF49-9009-4A77E83ABA12}" type="pres">
      <dgm:prSet presAssocID="{ADA20A3D-4B12-4568-91BF-CD3659C20377}" presName="tx1" presStyleLbl="revTx" presStyleIdx="0" presStyleCnt="4"/>
      <dgm:spPr/>
      <dgm:t>
        <a:bodyPr/>
        <a:lstStyle/>
        <a:p>
          <a:endParaRPr lang="en-CA"/>
        </a:p>
      </dgm:t>
    </dgm:pt>
    <dgm:pt modelId="{7D036E52-DFD7-0840-9C5E-755F0FE242D1}" type="pres">
      <dgm:prSet presAssocID="{ADA20A3D-4B12-4568-91BF-CD3659C20377}" presName="vert1" presStyleCnt="0"/>
      <dgm:spPr/>
    </dgm:pt>
    <dgm:pt modelId="{8A8D93FB-3F74-7445-9C9D-137ECD3739B7}" type="pres">
      <dgm:prSet presAssocID="{B6218AC5-06F4-4F43-9229-417ACE6AF1E1}" presName="thickLine" presStyleLbl="alignNode1" presStyleIdx="1" presStyleCnt="4"/>
      <dgm:spPr/>
    </dgm:pt>
    <dgm:pt modelId="{77ACB4BC-24CB-1644-97E8-41B1F6C9AEEA}" type="pres">
      <dgm:prSet presAssocID="{B6218AC5-06F4-4F43-9229-417ACE6AF1E1}" presName="horz1" presStyleCnt="0"/>
      <dgm:spPr/>
    </dgm:pt>
    <dgm:pt modelId="{E02C5115-474F-BC48-A1DF-3071001F6540}" type="pres">
      <dgm:prSet presAssocID="{B6218AC5-06F4-4F43-9229-417ACE6AF1E1}" presName="tx1" presStyleLbl="revTx" presStyleIdx="1" presStyleCnt="4"/>
      <dgm:spPr/>
      <dgm:t>
        <a:bodyPr/>
        <a:lstStyle/>
        <a:p>
          <a:endParaRPr lang="en-CA"/>
        </a:p>
      </dgm:t>
    </dgm:pt>
    <dgm:pt modelId="{1A5742EB-8812-754A-AEF5-AF4468422DD7}" type="pres">
      <dgm:prSet presAssocID="{B6218AC5-06F4-4F43-9229-417ACE6AF1E1}" presName="vert1" presStyleCnt="0"/>
      <dgm:spPr/>
    </dgm:pt>
    <dgm:pt modelId="{2B0A7396-2BEC-F049-B5A6-A24D839776A0}" type="pres">
      <dgm:prSet presAssocID="{91FF5814-BB43-46B7-B22A-CDF058991BC7}" presName="thickLine" presStyleLbl="alignNode1" presStyleIdx="2" presStyleCnt="4"/>
      <dgm:spPr/>
    </dgm:pt>
    <dgm:pt modelId="{9E186ED5-4E49-614D-8F75-80EAC29D2A53}" type="pres">
      <dgm:prSet presAssocID="{91FF5814-BB43-46B7-B22A-CDF058991BC7}" presName="horz1" presStyleCnt="0"/>
      <dgm:spPr/>
    </dgm:pt>
    <dgm:pt modelId="{B2131AB9-EEB6-2E4C-9EAB-CECB2586B7ED}" type="pres">
      <dgm:prSet presAssocID="{91FF5814-BB43-46B7-B22A-CDF058991BC7}" presName="tx1" presStyleLbl="revTx" presStyleIdx="2" presStyleCnt="4"/>
      <dgm:spPr/>
      <dgm:t>
        <a:bodyPr/>
        <a:lstStyle/>
        <a:p>
          <a:endParaRPr lang="en-CA"/>
        </a:p>
      </dgm:t>
    </dgm:pt>
    <dgm:pt modelId="{56FD5A63-97CC-4244-936E-3243CFE53ED2}" type="pres">
      <dgm:prSet presAssocID="{91FF5814-BB43-46B7-B22A-CDF058991BC7}" presName="vert1" presStyleCnt="0"/>
      <dgm:spPr/>
    </dgm:pt>
    <dgm:pt modelId="{BE542D9A-1A78-2A40-AB02-99125EE03766}" type="pres">
      <dgm:prSet presAssocID="{EF2EFCAD-77B7-4298-A872-72815CE0234C}" presName="thickLine" presStyleLbl="alignNode1" presStyleIdx="3" presStyleCnt="4"/>
      <dgm:spPr/>
    </dgm:pt>
    <dgm:pt modelId="{3E1F6876-EBC9-F045-B5EA-BC1BC98EBC2A}" type="pres">
      <dgm:prSet presAssocID="{EF2EFCAD-77B7-4298-A872-72815CE0234C}" presName="horz1" presStyleCnt="0"/>
      <dgm:spPr/>
    </dgm:pt>
    <dgm:pt modelId="{F150D374-B24D-0E47-A461-57180903DAEE}" type="pres">
      <dgm:prSet presAssocID="{EF2EFCAD-77B7-4298-A872-72815CE0234C}" presName="tx1" presStyleLbl="revTx" presStyleIdx="3" presStyleCnt="4"/>
      <dgm:spPr/>
      <dgm:t>
        <a:bodyPr/>
        <a:lstStyle/>
        <a:p>
          <a:endParaRPr lang="en-CA"/>
        </a:p>
      </dgm:t>
    </dgm:pt>
    <dgm:pt modelId="{7F3F37F9-9B3B-7E4D-B1FB-1B0E9132B7C3}" type="pres">
      <dgm:prSet presAssocID="{EF2EFCAD-77B7-4298-A872-72815CE0234C}" presName="vert1" presStyleCnt="0"/>
      <dgm:spPr/>
    </dgm:pt>
  </dgm:ptLst>
  <dgm:cxnLst>
    <dgm:cxn modelId="{9D5421D4-C1B7-4620-B994-00E1627A1C21}" srcId="{525E5362-F3E0-4733-917E-42C5F9F0456E}" destId="{EF2EFCAD-77B7-4298-A872-72815CE0234C}" srcOrd="3" destOrd="0" parTransId="{4A712B39-E2E8-42E3-A553-FE015B435982}" sibTransId="{7B460A25-0457-4E07-914B-18F63B3D4E52}"/>
    <dgm:cxn modelId="{48AA7DEA-0AEB-4CBA-A993-72F1008E2CCB}" srcId="{525E5362-F3E0-4733-917E-42C5F9F0456E}" destId="{B6218AC5-06F4-4F43-9229-417ACE6AF1E1}" srcOrd="1" destOrd="0" parTransId="{4C0B58A4-715B-4BEA-A685-62C71E26EA50}" sibTransId="{7916DDAB-76DF-4CF3-8BC6-E2247C6BEBD4}"/>
    <dgm:cxn modelId="{42A875E3-6594-7C4E-96BA-D008176D95D1}" type="presOf" srcId="{ADA20A3D-4B12-4568-91BF-CD3659C20377}" destId="{65C242AD-C459-DF49-9009-4A77E83ABA12}" srcOrd="0" destOrd="0" presId="urn:microsoft.com/office/officeart/2008/layout/LinedList"/>
    <dgm:cxn modelId="{C5D7D854-EB26-4603-AE4B-F1277F97494B}" srcId="{525E5362-F3E0-4733-917E-42C5F9F0456E}" destId="{ADA20A3D-4B12-4568-91BF-CD3659C20377}" srcOrd="0" destOrd="0" parTransId="{F00A17AD-9DF5-4BB2-85CB-242EC849A801}" sibTransId="{378430ED-B090-4EA2-BA6D-511459F509AC}"/>
    <dgm:cxn modelId="{C7B3E0E3-DC8B-BD42-B2E7-9E30DB884F4E}" type="presOf" srcId="{91FF5814-BB43-46B7-B22A-CDF058991BC7}" destId="{B2131AB9-EEB6-2E4C-9EAB-CECB2586B7ED}" srcOrd="0" destOrd="0" presId="urn:microsoft.com/office/officeart/2008/layout/LinedList"/>
    <dgm:cxn modelId="{5D6B0B3B-41A2-E948-B4F0-F780635209FE}" type="presOf" srcId="{B6218AC5-06F4-4F43-9229-417ACE6AF1E1}" destId="{E02C5115-474F-BC48-A1DF-3071001F6540}" srcOrd="0" destOrd="0" presId="urn:microsoft.com/office/officeart/2008/layout/LinedList"/>
    <dgm:cxn modelId="{454CC139-5134-FE4B-AE6C-337664F91AF5}" type="presOf" srcId="{525E5362-F3E0-4733-917E-42C5F9F0456E}" destId="{CDC0AFD0-D3CB-D74A-BD81-284633EDA49F}" srcOrd="0" destOrd="0" presId="urn:microsoft.com/office/officeart/2008/layout/LinedList"/>
    <dgm:cxn modelId="{2D7B116F-E2FB-8448-9812-B7BD58A4B49A}" type="presOf" srcId="{EF2EFCAD-77B7-4298-A872-72815CE0234C}" destId="{F150D374-B24D-0E47-A461-57180903DAEE}" srcOrd="0" destOrd="0" presId="urn:microsoft.com/office/officeart/2008/layout/LinedList"/>
    <dgm:cxn modelId="{043547D7-A7ED-42A8-8474-662A81BD62B0}" srcId="{525E5362-F3E0-4733-917E-42C5F9F0456E}" destId="{91FF5814-BB43-46B7-B22A-CDF058991BC7}" srcOrd="2" destOrd="0" parTransId="{123B21AB-5800-401B-97CA-92A436421861}" sibTransId="{A6A75991-C11F-4E2C-8D58-4B87F86E94B9}"/>
    <dgm:cxn modelId="{950FE2BF-1EAE-D943-9060-A41773A3F439}" type="presParOf" srcId="{CDC0AFD0-D3CB-D74A-BD81-284633EDA49F}" destId="{E2C29E2C-814B-6B40-9E67-576B3955C780}" srcOrd="0" destOrd="0" presId="urn:microsoft.com/office/officeart/2008/layout/LinedList"/>
    <dgm:cxn modelId="{A48BD16C-0431-AD4A-9CFA-FD3CD36F2C95}" type="presParOf" srcId="{CDC0AFD0-D3CB-D74A-BD81-284633EDA49F}" destId="{75EFA901-CF99-FD4F-8C90-8CB33401DA57}" srcOrd="1" destOrd="0" presId="urn:microsoft.com/office/officeart/2008/layout/LinedList"/>
    <dgm:cxn modelId="{97232486-77FF-3146-8607-F049BC899F12}" type="presParOf" srcId="{75EFA901-CF99-FD4F-8C90-8CB33401DA57}" destId="{65C242AD-C459-DF49-9009-4A77E83ABA12}" srcOrd="0" destOrd="0" presId="urn:microsoft.com/office/officeart/2008/layout/LinedList"/>
    <dgm:cxn modelId="{0E3A7DEE-24B5-A940-AA35-8A88E35FDD4F}" type="presParOf" srcId="{75EFA901-CF99-FD4F-8C90-8CB33401DA57}" destId="{7D036E52-DFD7-0840-9C5E-755F0FE242D1}" srcOrd="1" destOrd="0" presId="urn:microsoft.com/office/officeart/2008/layout/LinedList"/>
    <dgm:cxn modelId="{A0CDE29B-6AC4-5847-9BB1-2F94F3187BFA}" type="presParOf" srcId="{CDC0AFD0-D3CB-D74A-BD81-284633EDA49F}" destId="{8A8D93FB-3F74-7445-9C9D-137ECD3739B7}" srcOrd="2" destOrd="0" presId="urn:microsoft.com/office/officeart/2008/layout/LinedList"/>
    <dgm:cxn modelId="{1F3D49C4-48AD-E941-AF20-B6FD5DF26E47}" type="presParOf" srcId="{CDC0AFD0-D3CB-D74A-BD81-284633EDA49F}" destId="{77ACB4BC-24CB-1644-97E8-41B1F6C9AEEA}" srcOrd="3" destOrd="0" presId="urn:microsoft.com/office/officeart/2008/layout/LinedList"/>
    <dgm:cxn modelId="{BD5741E6-852A-D94C-A00E-79759FFB175F}" type="presParOf" srcId="{77ACB4BC-24CB-1644-97E8-41B1F6C9AEEA}" destId="{E02C5115-474F-BC48-A1DF-3071001F6540}" srcOrd="0" destOrd="0" presId="urn:microsoft.com/office/officeart/2008/layout/LinedList"/>
    <dgm:cxn modelId="{E7F1A01D-2C6A-3C43-AE98-D2576D156F4E}" type="presParOf" srcId="{77ACB4BC-24CB-1644-97E8-41B1F6C9AEEA}" destId="{1A5742EB-8812-754A-AEF5-AF4468422DD7}" srcOrd="1" destOrd="0" presId="urn:microsoft.com/office/officeart/2008/layout/LinedList"/>
    <dgm:cxn modelId="{73A443BB-9101-1847-902C-052BA2199FBB}" type="presParOf" srcId="{CDC0AFD0-D3CB-D74A-BD81-284633EDA49F}" destId="{2B0A7396-2BEC-F049-B5A6-A24D839776A0}" srcOrd="4" destOrd="0" presId="urn:microsoft.com/office/officeart/2008/layout/LinedList"/>
    <dgm:cxn modelId="{C88AF634-110B-6242-9105-3CD2BD1BAB2A}" type="presParOf" srcId="{CDC0AFD0-D3CB-D74A-BD81-284633EDA49F}" destId="{9E186ED5-4E49-614D-8F75-80EAC29D2A53}" srcOrd="5" destOrd="0" presId="urn:microsoft.com/office/officeart/2008/layout/LinedList"/>
    <dgm:cxn modelId="{B3B275E9-2F70-DD4D-A690-9D5D2A8F49A3}" type="presParOf" srcId="{9E186ED5-4E49-614D-8F75-80EAC29D2A53}" destId="{B2131AB9-EEB6-2E4C-9EAB-CECB2586B7ED}" srcOrd="0" destOrd="0" presId="urn:microsoft.com/office/officeart/2008/layout/LinedList"/>
    <dgm:cxn modelId="{3E78BC8E-7291-D04D-A912-38832EA6000A}" type="presParOf" srcId="{9E186ED5-4E49-614D-8F75-80EAC29D2A53}" destId="{56FD5A63-97CC-4244-936E-3243CFE53ED2}" srcOrd="1" destOrd="0" presId="urn:microsoft.com/office/officeart/2008/layout/LinedList"/>
    <dgm:cxn modelId="{90EBD38D-8B87-FA4A-BD98-1B73427B233D}" type="presParOf" srcId="{CDC0AFD0-D3CB-D74A-BD81-284633EDA49F}" destId="{BE542D9A-1A78-2A40-AB02-99125EE03766}" srcOrd="6" destOrd="0" presId="urn:microsoft.com/office/officeart/2008/layout/LinedList"/>
    <dgm:cxn modelId="{3C7D4C11-456B-E84F-87CE-632728A2D697}" type="presParOf" srcId="{CDC0AFD0-D3CB-D74A-BD81-284633EDA49F}" destId="{3E1F6876-EBC9-F045-B5EA-BC1BC98EBC2A}" srcOrd="7" destOrd="0" presId="urn:microsoft.com/office/officeart/2008/layout/LinedList"/>
    <dgm:cxn modelId="{A01DA5EA-C5CD-DA48-AC01-4DE8BA4E9A64}" type="presParOf" srcId="{3E1F6876-EBC9-F045-B5EA-BC1BC98EBC2A}" destId="{F150D374-B24D-0E47-A461-57180903DAEE}" srcOrd="0" destOrd="0" presId="urn:microsoft.com/office/officeart/2008/layout/LinedList"/>
    <dgm:cxn modelId="{4BED3888-3A01-8D4C-A03E-B46294D59CE5}" type="presParOf" srcId="{3E1F6876-EBC9-F045-B5EA-BC1BC98EBC2A}" destId="{7F3F37F9-9B3B-7E4D-B1FB-1B0E9132B7C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9CD074-082E-BD4C-9396-5C88C70718B7}">
      <dsp:nvSpPr>
        <dsp:cNvPr id="0" name=""/>
        <dsp:cNvSpPr/>
      </dsp:nvSpPr>
      <dsp:spPr>
        <a:xfrm>
          <a:off x="0" y="404"/>
          <a:ext cx="7915275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5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5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5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1539F69-3534-0C4E-9A6C-7977836A6A5C}">
      <dsp:nvSpPr>
        <dsp:cNvPr id="0" name=""/>
        <dsp:cNvSpPr/>
      </dsp:nvSpPr>
      <dsp:spPr>
        <a:xfrm>
          <a:off x="0" y="404"/>
          <a:ext cx="7915275" cy="4728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Team Members</a:t>
          </a:r>
        </a:p>
      </dsp:txBody>
      <dsp:txXfrm>
        <a:off x="0" y="404"/>
        <a:ext cx="7915275" cy="472858"/>
      </dsp:txXfrm>
    </dsp:sp>
    <dsp:sp modelId="{3C841FB7-219B-C944-8CDE-437716CD15E5}">
      <dsp:nvSpPr>
        <dsp:cNvPr id="0" name=""/>
        <dsp:cNvSpPr/>
      </dsp:nvSpPr>
      <dsp:spPr>
        <a:xfrm>
          <a:off x="0" y="473262"/>
          <a:ext cx="7915275" cy="0"/>
        </a:xfrm>
        <a:prstGeom prst="line">
          <a:avLst/>
        </a:prstGeom>
        <a:gradFill rotWithShape="0">
          <a:gsLst>
            <a:gs pos="0">
              <a:schemeClr val="accent5">
                <a:hueOff val="-306190"/>
                <a:satOff val="45"/>
                <a:lumOff val="-1079"/>
                <a:alphaOff val="0"/>
                <a:tint val="70000"/>
                <a:satMod val="130000"/>
              </a:schemeClr>
            </a:gs>
            <a:gs pos="43000">
              <a:schemeClr val="accent5">
                <a:hueOff val="-306190"/>
                <a:satOff val="45"/>
                <a:lumOff val="-1079"/>
                <a:alphaOff val="0"/>
                <a:tint val="44000"/>
                <a:satMod val="165000"/>
              </a:schemeClr>
            </a:gs>
            <a:gs pos="93000">
              <a:schemeClr val="accent5">
                <a:hueOff val="-306190"/>
                <a:satOff val="45"/>
                <a:lumOff val="-1079"/>
                <a:alphaOff val="0"/>
                <a:tint val="15000"/>
                <a:satMod val="165000"/>
              </a:schemeClr>
            </a:gs>
            <a:gs pos="100000">
              <a:schemeClr val="accent5">
                <a:hueOff val="-306190"/>
                <a:satOff val="45"/>
                <a:lumOff val="-1079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 w="9525" cap="flat" cmpd="sng" algn="ctr">
          <a:solidFill>
            <a:schemeClr val="accent5">
              <a:hueOff val="-306190"/>
              <a:satOff val="45"/>
              <a:lumOff val="-1079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5">
              <a:hueOff val="-306190"/>
              <a:satOff val="45"/>
              <a:lumOff val="-1079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BB3AF93-5C4F-5446-B8CA-CA95CA2FD835}">
      <dsp:nvSpPr>
        <dsp:cNvPr id="0" name=""/>
        <dsp:cNvSpPr/>
      </dsp:nvSpPr>
      <dsp:spPr>
        <a:xfrm>
          <a:off x="0" y="473262"/>
          <a:ext cx="7915275" cy="4728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Features</a:t>
          </a:r>
          <a:endParaRPr lang="en-US" sz="2100" kern="1200" dirty="0"/>
        </a:p>
      </dsp:txBody>
      <dsp:txXfrm>
        <a:off x="0" y="473262"/>
        <a:ext cx="7915275" cy="472858"/>
      </dsp:txXfrm>
    </dsp:sp>
    <dsp:sp modelId="{8463D5D5-B945-A745-AF01-54BE1CC0DF37}">
      <dsp:nvSpPr>
        <dsp:cNvPr id="0" name=""/>
        <dsp:cNvSpPr/>
      </dsp:nvSpPr>
      <dsp:spPr>
        <a:xfrm>
          <a:off x="0" y="946120"/>
          <a:ext cx="7915275" cy="0"/>
        </a:xfrm>
        <a:prstGeom prst="line">
          <a:avLst/>
        </a:prstGeom>
        <a:gradFill rotWithShape="0">
          <a:gsLst>
            <a:gs pos="0">
              <a:schemeClr val="accent5">
                <a:hueOff val="-612379"/>
                <a:satOff val="90"/>
                <a:lumOff val="-2157"/>
                <a:alphaOff val="0"/>
                <a:tint val="70000"/>
                <a:satMod val="130000"/>
              </a:schemeClr>
            </a:gs>
            <a:gs pos="43000">
              <a:schemeClr val="accent5">
                <a:hueOff val="-612379"/>
                <a:satOff val="90"/>
                <a:lumOff val="-2157"/>
                <a:alphaOff val="0"/>
                <a:tint val="44000"/>
                <a:satMod val="165000"/>
              </a:schemeClr>
            </a:gs>
            <a:gs pos="93000">
              <a:schemeClr val="accent5">
                <a:hueOff val="-612379"/>
                <a:satOff val="90"/>
                <a:lumOff val="-2157"/>
                <a:alphaOff val="0"/>
                <a:tint val="15000"/>
                <a:satMod val="165000"/>
              </a:schemeClr>
            </a:gs>
            <a:gs pos="100000">
              <a:schemeClr val="accent5">
                <a:hueOff val="-612379"/>
                <a:satOff val="90"/>
                <a:lumOff val="-2157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 w="9525" cap="flat" cmpd="sng" algn="ctr">
          <a:solidFill>
            <a:schemeClr val="accent5">
              <a:hueOff val="-612379"/>
              <a:satOff val="90"/>
              <a:lumOff val="-2157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5">
              <a:hueOff val="-612379"/>
              <a:satOff val="90"/>
              <a:lumOff val="-2157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AE9FC42-9157-7849-B8B0-B8E92C7EB364}">
      <dsp:nvSpPr>
        <dsp:cNvPr id="0" name=""/>
        <dsp:cNvSpPr/>
      </dsp:nvSpPr>
      <dsp:spPr>
        <a:xfrm>
          <a:off x="0" y="946120"/>
          <a:ext cx="7915275" cy="4728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Target Audience &amp; Uniqueness</a:t>
          </a:r>
        </a:p>
      </dsp:txBody>
      <dsp:txXfrm>
        <a:off x="0" y="946120"/>
        <a:ext cx="7915275" cy="472858"/>
      </dsp:txXfrm>
    </dsp:sp>
    <dsp:sp modelId="{803C4B3A-C34F-E242-97BA-4F5566F5D147}">
      <dsp:nvSpPr>
        <dsp:cNvPr id="0" name=""/>
        <dsp:cNvSpPr/>
      </dsp:nvSpPr>
      <dsp:spPr>
        <a:xfrm>
          <a:off x="0" y="1418978"/>
          <a:ext cx="7915275" cy="0"/>
        </a:xfrm>
        <a:prstGeom prst="line">
          <a:avLst/>
        </a:prstGeom>
        <a:gradFill rotWithShape="0">
          <a:gsLst>
            <a:gs pos="0">
              <a:schemeClr val="accent5">
                <a:hueOff val="-918568"/>
                <a:satOff val="135"/>
                <a:lumOff val="-3236"/>
                <a:alphaOff val="0"/>
                <a:tint val="70000"/>
                <a:satMod val="130000"/>
              </a:schemeClr>
            </a:gs>
            <a:gs pos="43000">
              <a:schemeClr val="accent5">
                <a:hueOff val="-918568"/>
                <a:satOff val="135"/>
                <a:lumOff val="-3236"/>
                <a:alphaOff val="0"/>
                <a:tint val="44000"/>
                <a:satMod val="165000"/>
              </a:schemeClr>
            </a:gs>
            <a:gs pos="93000">
              <a:schemeClr val="accent5">
                <a:hueOff val="-918568"/>
                <a:satOff val="135"/>
                <a:lumOff val="-3236"/>
                <a:alphaOff val="0"/>
                <a:tint val="15000"/>
                <a:satMod val="165000"/>
              </a:schemeClr>
            </a:gs>
            <a:gs pos="100000">
              <a:schemeClr val="accent5">
                <a:hueOff val="-918568"/>
                <a:satOff val="135"/>
                <a:lumOff val="-3236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 w="9525" cap="flat" cmpd="sng" algn="ctr">
          <a:solidFill>
            <a:schemeClr val="accent5">
              <a:hueOff val="-918568"/>
              <a:satOff val="135"/>
              <a:lumOff val="-3236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5">
              <a:hueOff val="-918568"/>
              <a:satOff val="135"/>
              <a:lumOff val="-3236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B9D75FB-A306-F24F-A15F-9BB3E204E0A9}">
      <dsp:nvSpPr>
        <dsp:cNvPr id="0" name=""/>
        <dsp:cNvSpPr/>
      </dsp:nvSpPr>
      <dsp:spPr>
        <a:xfrm>
          <a:off x="0" y="1418978"/>
          <a:ext cx="7915275" cy="4728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Scrum</a:t>
          </a:r>
          <a:endParaRPr lang="en-US" sz="2100" kern="1200" dirty="0"/>
        </a:p>
      </dsp:txBody>
      <dsp:txXfrm>
        <a:off x="0" y="1418978"/>
        <a:ext cx="7915275" cy="472858"/>
      </dsp:txXfrm>
    </dsp:sp>
    <dsp:sp modelId="{CC735D8E-C36B-6F47-8A0A-F18D17AB6D0D}">
      <dsp:nvSpPr>
        <dsp:cNvPr id="0" name=""/>
        <dsp:cNvSpPr/>
      </dsp:nvSpPr>
      <dsp:spPr>
        <a:xfrm>
          <a:off x="0" y="1891837"/>
          <a:ext cx="7915275" cy="0"/>
        </a:xfrm>
        <a:prstGeom prst="line">
          <a:avLst/>
        </a:prstGeom>
        <a:gradFill rotWithShape="0">
          <a:gsLst>
            <a:gs pos="0">
              <a:schemeClr val="accent5">
                <a:hueOff val="-1224758"/>
                <a:satOff val="180"/>
                <a:lumOff val="-4314"/>
                <a:alphaOff val="0"/>
                <a:tint val="70000"/>
                <a:satMod val="130000"/>
              </a:schemeClr>
            </a:gs>
            <a:gs pos="43000">
              <a:schemeClr val="accent5">
                <a:hueOff val="-1224758"/>
                <a:satOff val="180"/>
                <a:lumOff val="-4314"/>
                <a:alphaOff val="0"/>
                <a:tint val="44000"/>
                <a:satMod val="165000"/>
              </a:schemeClr>
            </a:gs>
            <a:gs pos="93000">
              <a:schemeClr val="accent5">
                <a:hueOff val="-1224758"/>
                <a:satOff val="180"/>
                <a:lumOff val="-4314"/>
                <a:alphaOff val="0"/>
                <a:tint val="15000"/>
                <a:satMod val="165000"/>
              </a:schemeClr>
            </a:gs>
            <a:gs pos="100000">
              <a:schemeClr val="accent5">
                <a:hueOff val="-1224758"/>
                <a:satOff val="180"/>
                <a:lumOff val="-4314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 w="9525" cap="flat" cmpd="sng" algn="ctr">
          <a:solidFill>
            <a:schemeClr val="accent5">
              <a:hueOff val="-1224758"/>
              <a:satOff val="180"/>
              <a:lumOff val="-4314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5">
              <a:hueOff val="-1224758"/>
              <a:satOff val="180"/>
              <a:lumOff val="-4314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322DCD7-A23F-6D45-B861-B8C337B5E0CB}">
      <dsp:nvSpPr>
        <dsp:cNvPr id="0" name=""/>
        <dsp:cNvSpPr/>
      </dsp:nvSpPr>
      <dsp:spPr>
        <a:xfrm>
          <a:off x="0" y="1891837"/>
          <a:ext cx="7915275" cy="4728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Database</a:t>
          </a:r>
          <a:endParaRPr lang="en-US" sz="2100" kern="1200" dirty="0"/>
        </a:p>
      </dsp:txBody>
      <dsp:txXfrm>
        <a:off x="0" y="1891837"/>
        <a:ext cx="7915275" cy="472858"/>
      </dsp:txXfrm>
    </dsp:sp>
    <dsp:sp modelId="{F7C221DE-A05D-41E8-ADB7-09B55969452C}">
      <dsp:nvSpPr>
        <dsp:cNvPr id="0" name=""/>
        <dsp:cNvSpPr/>
      </dsp:nvSpPr>
      <dsp:spPr>
        <a:xfrm>
          <a:off x="0" y="2364695"/>
          <a:ext cx="7915275" cy="0"/>
        </a:xfrm>
        <a:prstGeom prst="line">
          <a:avLst/>
        </a:prstGeom>
        <a:gradFill rotWithShape="0">
          <a:gsLst>
            <a:gs pos="0">
              <a:schemeClr val="accent5">
                <a:hueOff val="-1530947"/>
                <a:satOff val="225"/>
                <a:lumOff val="-5393"/>
                <a:alphaOff val="0"/>
                <a:tint val="70000"/>
                <a:satMod val="130000"/>
              </a:schemeClr>
            </a:gs>
            <a:gs pos="43000">
              <a:schemeClr val="accent5">
                <a:hueOff val="-1530947"/>
                <a:satOff val="225"/>
                <a:lumOff val="-5393"/>
                <a:alphaOff val="0"/>
                <a:tint val="44000"/>
                <a:satMod val="165000"/>
              </a:schemeClr>
            </a:gs>
            <a:gs pos="93000">
              <a:schemeClr val="accent5">
                <a:hueOff val="-1530947"/>
                <a:satOff val="225"/>
                <a:lumOff val="-5393"/>
                <a:alphaOff val="0"/>
                <a:tint val="15000"/>
                <a:satMod val="165000"/>
              </a:schemeClr>
            </a:gs>
            <a:gs pos="100000">
              <a:schemeClr val="accent5">
                <a:hueOff val="-1530947"/>
                <a:satOff val="225"/>
                <a:lumOff val="-5393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 w="9525" cap="flat" cmpd="sng" algn="ctr">
          <a:solidFill>
            <a:schemeClr val="accent5">
              <a:hueOff val="-1530947"/>
              <a:satOff val="225"/>
              <a:lumOff val="-5393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5">
              <a:hueOff val="-1530947"/>
              <a:satOff val="225"/>
              <a:lumOff val="-5393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A718A93-1491-48F1-A6CD-C3B42D68594F}">
      <dsp:nvSpPr>
        <dsp:cNvPr id="0" name=""/>
        <dsp:cNvSpPr/>
      </dsp:nvSpPr>
      <dsp:spPr>
        <a:xfrm>
          <a:off x="0" y="2364695"/>
          <a:ext cx="7915275" cy="4728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Hosting</a:t>
          </a:r>
          <a:endParaRPr lang="en-US" sz="2100" kern="1200" dirty="0"/>
        </a:p>
      </dsp:txBody>
      <dsp:txXfrm>
        <a:off x="0" y="2364695"/>
        <a:ext cx="7915275" cy="472858"/>
      </dsp:txXfrm>
    </dsp:sp>
    <dsp:sp modelId="{EDD1787A-0296-3748-AACA-61FDF323402D}">
      <dsp:nvSpPr>
        <dsp:cNvPr id="0" name=""/>
        <dsp:cNvSpPr/>
      </dsp:nvSpPr>
      <dsp:spPr>
        <a:xfrm>
          <a:off x="0" y="2837553"/>
          <a:ext cx="7915275" cy="0"/>
        </a:xfrm>
        <a:prstGeom prst="line">
          <a:avLst/>
        </a:prstGeom>
        <a:gradFill rotWithShape="0">
          <a:gsLst>
            <a:gs pos="0">
              <a:schemeClr val="accent5">
                <a:hueOff val="-1837137"/>
                <a:satOff val="270"/>
                <a:lumOff val="-6471"/>
                <a:alphaOff val="0"/>
                <a:tint val="70000"/>
                <a:satMod val="130000"/>
              </a:schemeClr>
            </a:gs>
            <a:gs pos="43000">
              <a:schemeClr val="accent5">
                <a:hueOff val="-1837137"/>
                <a:satOff val="270"/>
                <a:lumOff val="-6471"/>
                <a:alphaOff val="0"/>
                <a:tint val="44000"/>
                <a:satMod val="165000"/>
              </a:schemeClr>
            </a:gs>
            <a:gs pos="93000">
              <a:schemeClr val="accent5">
                <a:hueOff val="-1837137"/>
                <a:satOff val="270"/>
                <a:lumOff val="-6471"/>
                <a:alphaOff val="0"/>
                <a:tint val="15000"/>
                <a:satMod val="165000"/>
              </a:schemeClr>
            </a:gs>
            <a:gs pos="100000">
              <a:schemeClr val="accent5">
                <a:hueOff val="-1837137"/>
                <a:satOff val="270"/>
                <a:lumOff val="-6471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 w="9525" cap="flat" cmpd="sng" algn="ctr">
          <a:solidFill>
            <a:schemeClr val="accent5">
              <a:hueOff val="-1837137"/>
              <a:satOff val="270"/>
              <a:lumOff val="-6471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5">
              <a:hueOff val="-1837137"/>
              <a:satOff val="270"/>
              <a:lumOff val="-6471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B6D5F9D-02BF-1746-953C-89A15CB67224}">
      <dsp:nvSpPr>
        <dsp:cNvPr id="0" name=""/>
        <dsp:cNvSpPr/>
      </dsp:nvSpPr>
      <dsp:spPr>
        <a:xfrm>
          <a:off x="0" y="2837553"/>
          <a:ext cx="7915275" cy="4728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Questions</a:t>
          </a:r>
        </a:p>
      </dsp:txBody>
      <dsp:txXfrm>
        <a:off x="0" y="2837553"/>
        <a:ext cx="7915275" cy="4728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C29E2C-814B-6B40-9E67-576B3955C780}">
      <dsp:nvSpPr>
        <dsp:cNvPr id="0" name=""/>
        <dsp:cNvSpPr/>
      </dsp:nvSpPr>
      <dsp:spPr>
        <a:xfrm>
          <a:off x="0" y="0"/>
          <a:ext cx="436245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l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5C242AD-C459-DF49-9009-4A77E83ABA12}">
      <dsp:nvSpPr>
        <dsp:cNvPr id="0" name=""/>
        <dsp:cNvSpPr/>
      </dsp:nvSpPr>
      <dsp:spPr>
        <a:xfrm>
          <a:off x="0" y="0"/>
          <a:ext cx="4362450" cy="1081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/>
            <a:t>Alex – UI/UX Designer</a:t>
          </a:r>
        </a:p>
      </dsp:txBody>
      <dsp:txXfrm>
        <a:off x="0" y="0"/>
        <a:ext cx="4362450" cy="1081881"/>
      </dsp:txXfrm>
    </dsp:sp>
    <dsp:sp modelId="{8A8D93FB-3F74-7445-9C9D-137ECD3739B7}">
      <dsp:nvSpPr>
        <dsp:cNvPr id="0" name=""/>
        <dsp:cNvSpPr/>
      </dsp:nvSpPr>
      <dsp:spPr>
        <a:xfrm>
          <a:off x="0" y="1081881"/>
          <a:ext cx="436245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l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02C5115-474F-BC48-A1DF-3071001F6540}">
      <dsp:nvSpPr>
        <dsp:cNvPr id="0" name=""/>
        <dsp:cNvSpPr/>
      </dsp:nvSpPr>
      <dsp:spPr>
        <a:xfrm>
          <a:off x="0" y="1081881"/>
          <a:ext cx="4362450" cy="1081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/>
            <a:t>Harmanbir &amp; Jonathan – Front-End Developer</a:t>
          </a:r>
        </a:p>
      </dsp:txBody>
      <dsp:txXfrm>
        <a:off x="0" y="1081881"/>
        <a:ext cx="4362450" cy="1081881"/>
      </dsp:txXfrm>
    </dsp:sp>
    <dsp:sp modelId="{2B0A7396-2BEC-F049-B5A6-A24D839776A0}">
      <dsp:nvSpPr>
        <dsp:cNvPr id="0" name=""/>
        <dsp:cNvSpPr/>
      </dsp:nvSpPr>
      <dsp:spPr>
        <a:xfrm>
          <a:off x="0" y="2163762"/>
          <a:ext cx="436245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l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2131AB9-EEB6-2E4C-9EAB-CECB2586B7ED}">
      <dsp:nvSpPr>
        <dsp:cNvPr id="0" name=""/>
        <dsp:cNvSpPr/>
      </dsp:nvSpPr>
      <dsp:spPr>
        <a:xfrm>
          <a:off x="0" y="2163762"/>
          <a:ext cx="4362450" cy="1081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/>
            <a:t>Jacob – Back-End Developer &amp; Team lead</a:t>
          </a:r>
        </a:p>
      </dsp:txBody>
      <dsp:txXfrm>
        <a:off x="0" y="2163762"/>
        <a:ext cx="4362450" cy="1081881"/>
      </dsp:txXfrm>
    </dsp:sp>
    <dsp:sp modelId="{BE542D9A-1A78-2A40-AB02-99125EE03766}">
      <dsp:nvSpPr>
        <dsp:cNvPr id="0" name=""/>
        <dsp:cNvSpPr/>
      </dsp:nvSpPr>
      <dsp:spPr>
        <a:xfrm>
          <a:off x="0" y="3245643"/>
          <a:ext cx="436245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l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150D374-B24D-0E47-A461-57180903DAEE}">
      <dsp:nvSpPr>
        <dsp:cNvPr id="0" name=""/>
        <dsp:cNvSpPr/>
      </dsp:nvSpPr>
      <dsp:spPr>
        <a:xfrm>
          <a:off x="0" y="3245643"/>
          <a:ext cx="4362450" cy="1081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/>
            <a:t>Allan – Quality Assurance &amp; Sound</a:t>
          </a:r>
        </a:p>
      </dsp:txBody>
      <dsp:txXfrm>
        <a:off x="0" y="3245643"/>
        <a:ext cx="4362450" cy="10818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C267-A324-43B7-A9CD-5E98CD661245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2E4D-5C99-4B97-9C57-329D20736D8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C267-A324-43B7-A9CD-5E98CD661245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2E4D-5C99-4B97-9C57-329D20736D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C267-A324-43B7-A9CD-5E98CD661245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2E4D-5C99-4B97-9C57-329D20736D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C267-A324-43B7-A9CD-5E98CD661245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2E4D-5C99-4B97-9C57-329D20736D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C267-A324-43B7-A9CD-5E98CD661245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2E4D-5C99-4B97-9C57-329D20736D8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C267-A324-43B7-A9CD-5E98CD661245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2E4D-5C99-4B97-9C57-329D20736D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C267-A324-43B7-A9CD-5E98CD661245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2E4D-5C99-4B97-9C57-329D20736D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C267-A324-43B7-A9CD-5E98CD661245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2E4D-5C99-4B97-9C57-329D20736D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C267-A324-43B7-A9CD-5E98CD661245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2E4D-5C99-4B97-9C57-329D20736D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C267-A324-43B7-A9CD-5E98CD661245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2E4D-5C99-4B97-9C57-329D20736D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C267-A324-43B7-A9CD-5E98CD661245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6DA2E4D-5C99-4B97-9C57-329D20736D8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9C7C267-A324-43B7-A9CD-5E98CD661245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6DA2E4D-5C99-4B97-9C57-329D20736D8C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WaterQwiz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24</a:t>
            </a:r>
          </a:p>
        </p:txBody>
      </p:sp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xmlns="" id="{8FB782CE-E1FB-452F-92E3-0D7D50756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155" y="2362200"/>
            <a:ext cx="3048123" cy="304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363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447188"/>
            <a:ext cx="7928998" cy="970450"/>
          </a:xfrm>
        </p:spPr>
        <p:txBody>
          <a:bodyPr>
            <a:normAutofit/>
          </a:bodyPr>
          <a:lstStyle/>
          <a:p>
            <a:r>
              <a:rPr lang="en-US"/>
              <a:t>Outline</a:t>
            </a:r>
            <a:endParaRPr lang="en-US" dirty="0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xmlns="" id="{57A3AA4E-E166-40C8-8212-15C07AA30D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9289696"/>
              </p:ext>
            </p:extLst>
          </p:nvPr>
        </p:nvGraphicFramePr>
        <p:xfrm>
          <a:off x="614362" y="2548647"/>
          <a:ext cx="7915275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9403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0">
            <a:extLst>
              <a:ext uri="{FF2B5EF4-FFF2-40B4-BE49-F238E27FC236}">
                <a16:creationId xmlns:a16="http://schemas.microsoft.com/office/drawing/2014/main" xmlns="" id="{A3322B77-FA16-4D4E-BAA6-811C61DB3E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2">
            <a:extLst>
              <a:ext uri="{FF2B5EF4-FFF2-40B4-BE49-F238E27FC236}">
                <a16:creationId xmlns:a16="http://schemas.microsoft.com/office/drawing/2014/main" xmlns="" id="{CA6EF34F-3BAD-4CD8-B05E-03BA773AE86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rot="16200000">
            <a:off x="-787973" y="1050634"/>
            <a:ext cx="5143497" cy="4756735"/>
          </a:xfrm>
          <a:custGeom>
            <a:avLst/>
            <a:gdLst>
              <a:gd name="connsiteX0" fmla="*/ 6857997 w 6857997"/>
              <a:gd name="connsiteY0" fmla="*/ 0 h 4756735"/>
              <a:gd name="connsiteX1" fmla="*/ 6857997 w 6857997"/>
              <a:gd name="connsiteY1" fmla="*/ 4458285 h 4756735"/>
              <a:gd name="connsiteX2" fmla="*/ 4861980 w 6857997"/>
              <a:gd name="connsiteY2" fmla="*/ 4458285 h 4756735"/>
              <a:gd name="connsiteX3" fmla="*/ 4480980 w 6857997"/>
              <a:gd name="connsiteY3" fmla="*/ 4744036 h 4756735"/>
              <a:gd name="connsiteX4" fmla="*/ 4472514 w 6857997"/>
              <a:gd name="connsiteY4" fmla="*/ 4747210 h 4756735"/>
              <a:gd name="connsiteX5" fmla="*/ 4459814 w 6857997"/>
              <a:gd name="connsiteY5" fmla="*/ 4751973 h 4756735"/>
              <a:gd name="connsiteX6" fmla="*/ 4447114 w 6857997"/>
              <a:gd name="connsiteY6" fmla="*/ 4756735 h 4756735"/>
              <a:gd name="connsiteX7" fmla="*/ 4436530 w 6857997"/>
              <a:gd name="connsiteY7" fmla="*/ 4756735 h 4756735"/>
              <a:gd name="connsiteX8" fmla="*/ 4423830 w 6857997"/>
              <a:gd name="connsiteY8" fmla="*/ 4756735 h 4756735"/>
              <a:gd name="connsiteX9" fmla="*/ 4413247 w 6857997"/>
              <a:gd name="connsiteY9" fmla="*/ 4751973 h 4756735"/>
              <a:gd name="connsiteX10" fmla="*/ 4400547 w 6857997"/>
              <a:gd name="connsiteY10" fmla="*/ 4747210 h 4756735"/>
              <a:gd name="connsiteX11" fmla="*/ 4392080 w 6857997"/>
              <a:gd name="connsiteY11" fmla="*/ 4744036 h 4756735"/>
              <a:gd name="connsiteX12" fmla="*/ 4011080 w 6857997"/>
              <a:gd name="connsiteY12" fmla="*/ 4458285 h 4756735"/>
              <a:gd name="connsiteX13" fmla="*/ 0 w 6857997"/>
              <a:gd name="connsiteY13" fmla="*/ 4458285 h 4756735"/>
              <a:gd name="connsiteX14" fmla="*/ 1 w 6857997"/>
              <a:gd name="connsiteY14" fmla="*/ 0 h 475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57997" h="4756735">
                <a:moveTo>
                  <a:pt x="6857997" y="0"/>
                </a:moveTo>
                <a:lnTo>
                  <a:pt x="6857997" y="4458285"/>
                </a:lnTo>
                <a:lnTo>
                  <a:pt x="4861980" y="4458285"/>
                </a:lnTo>
                <a:lnTo>
                  <a:pt x="4480980" y="4744036"/>
                </a:lnTo>
                <a:lnTo>
                  <a:pt x="4472514" y="4747210"/>
                </a:lnTo>
                <a:lnTo>
                  <a:pt x="4459814" y="4751973"/>
                </a:lnTo>
                <a:lnTo>
                  <a:pt x="4447114" y="4756735"/>
                </a:lnTo>
                <a:lnTo>
                  <a:pt x="4436530" y="4756735"/>
                </a:lnTo>
                <a:lnTo>
                  <a:pt x="4423830" y="4756735"/>
                </a:lnTo>
                <a:lnTo>
                  <a:pt x="4413247" y="4751973"/>
                </a:lnTo>
                <a:lnTo>
                  <a:pt x="4400547" y="4747210"/>
                </a:lnTo>
                <a:lnTo>
                  <a:pt x="4392080" y="4744036"/>
                </a:lnTo>
                <a:lnTo>
                  <a:pt x="4011080" y="4458285"/>
                </a:lnTo>
                <a:lnTo>
                  <a:pt x="0" y="445828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315" y="1918252"/>
            <a:ext cx="2524079" cy="3997635"/>
          </a:xfrm>
        </p:spPr>
        <p:txBody>
          <a:bodyPr anchor="t">
            <a:normAutofit/>
          </a:bodyPr>
          <a:lstStyle/>
          <a:p>
            <a:r>
              <a:rPr lang="en-US" sz="3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Team 24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xmlns="" id="{34CBDB6D-A946-43A9-BD74-F5B356ECCE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454245"/>
              </p:ext>
            </p:extLst>
          </p:nvPr>
        </p:nvGraphicFramePr>
        <p:xfrm>
          <a:off x="4167187" y="1262063"/>
          <a:ext cx="4362450" cy="4327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7274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Mobile quiz game </a:t>
            </a:r>
          </a:p>
          <a:p>
            <a:r>
              <a:rPr lang="en-US" altLang="zh-TW" dirty="0"/>
              <a:t>Quiz on water wasting </a:t>
            </a:r>
          </a:p>
          <a:p>
            <a:r>
              <a:rPr lang="en-US" altLang="zh-TW" dirty="0"/>
              <a:t>Links to existing learning resources</a:t>
            </a:r>
            <a:endParaRPr lang="en-US" dirty="0"/>
          </a:p>
          <a:p>
            <a:r>
              <a:rPr lang="en-US" dirty="0"/>
              <a:t>Fun and Engaging</a:t>
            </a:r>
          </a:p>
          <a:p>
            <a:pPr lvl="1"/>
            <a:r>
              <a:rPr lang="en-US" dirty="0"/>
              <a:t>Timer and health bar as a water gauge</a:t>
            </a:r>
          </a:p>
          <a:p>
            <a:pPr lvl="1"/>
            <a:r>
              <a:rPr lang="en-US" dirty="0"/>
              <a:t>Compete with friends and other residents on the leaderboard</a:t>
            </a:r>
          </a:p>
          <a:p>
            <a:pPr lvl="1"/>
            <a:r>
              <a:rPr lang="en-US" dirty="0"/>
              <a:t>Browse through linked existing websites to train yourself to get better score next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239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Audience &amp; </a:t>
            </a:r>
            <a:r>
              <a:rPr lang="en-US" altLang="zh-TW" dirty="0"/>
              <a:t>Uniqueness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Elementary school kids</a:t>
            </a:r>
          </a:p>
          <a:p>
            <a:r>
              <a:rPr lang="en-US" dirty="0"/>
              <a:t>Quiz lovers</a:t>
            </a:r>
          </a:p>
          <a:p>
            <a:endParaRPr lang="en-US" dirty="0"/>
          </a:p>
          <a:p>
            <a:r>
              <a:rPr lang="en-US" dirty="0"/>
              <a:t>Time attack</a:t>
            </a:r>
          </a:p>
          <a:p>
            <a:r>
              <a:rPr lang="en-US" dirty="0"/>
              <a:t>Arcade style leaderboard</a:t>
            </a:r>
          </a:p>
          <a:p>
            <a:r>
              <a:rPr lang="en-US" dirty="0"/>
              <a:t>Appealing graphics</a:t>
            </a:r>
          </a:p>
          <a:p>
            <a:r>
              <a:rPr lang="en-US" dirty="0"/>
              <a:t>Smooth game flow</a:t>
            </a:r>
          </a:p>
        </p:txBody>
      </p:sp>
    </p:spTree>
    <p:extLst>
      <p:ext uri="{BB962C8B-B14F-4D97-AF65-F5344CB8AC3E}">
        <p14:creationId xmlns:p14="http://schemas.microsoft.com/office/powerpoint/2010/main" val="965156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Scrum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44006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Database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MySQL </a:t>
            </a:r>
          </a:p>
          <a:p>
            <a:r>
              <a:rPr lang="en-CA" dirty="0" smtClean="0"/>
              <a:t>Stores </a:t>
            </a:r>
          </a:p>
          <a:p>
            <a:pPr lvl="1"/>
            <a:r>
              <a:rPr lang="en-CA" dirty="0" smtClean="0"/>
              <a:t>Questions</a:t>
            </a:r>
          </a:p>
          <a:p>
            <a:pPr lvl="1"/>
            <a:r>
              <a:rPr lang="en-CA" dirty="0" smtClean="0"/>
              <a:t>Answers</a:t>
            </a:r>
          </a:p>
          <a:p>
            <a:pPr lvl="1"/>
            <a:r>
              <a:rPr lang="en-CA" dirty="0" smtClean="0"/>
              <a:t>Leaderboard</a:t>
            </a:r>
          </a:p>
          <a:p>
            <a:pPr lvl="1"/>
            <a:r>
              <a:rPr lang="en-CA" dirty="0" smtClean="0"/>
              <a:t>Hints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15587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Hosting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Hosted on Microsoft Azure</a:t>
            </a:r>
          </a:p>
          <a:p>
            <a:r>
              <a:rPr lang="en-CA" dirty="0" smtClean="0"/>
              <a:t>SQL Server</a:t>
            </a:r>
          </a:p>
          <a:p>
            <a:pPr lvl="1"/>
            <a:r>
              <a:rPr lang="en-CA" dirty="0" smtClean="0"/>
              <a:t>SQL</a:t>
            </a:r>
          </a:p>
          <a:p>
            <a:pPr lvl="1"/>
            <a:r>
              <a:rPr lang="en-CA" dirty="0" smtClean="0"/>
              <a:t>SRV Connection</a:t>
            </a:r>
          </a:p>
          <a:p>
            <a:r>
              <a:rPr lang="en-CA" dirty="0"/>
              <a:t>https://waterqwiz.azurewebsites.net/</a:t>
            </a:r>
          </a:p>
        </p:txBody>
      </p:sp>
    </p:spTree>
    <p:extLst>
      <p:ext uri="{BB962C8B-B14F-4D97-AF65-F5344CB8AC3E}">
        <p14:creationId xmlns:p14="http://schemas.microsoft.com/office/powerpoint/2010/main" val="1282403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xmlns="" id="{8FB782CE-E1FB-452F-92E3-0D7D50756D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38" y="2605820"/>
            <a:ext cx="3048123" cy="3048123"/>
          </a:xfrm>
        </p:spPr>
      </p:pic>
    </p:spTree>
    <p:extLst>
      <p:ext uri="{BB962C8B-B14F-4D97-AF65-F5344CB8AC3E}">
        <p14:creationId xmlns:p14="http://schemas.microsoft.com/office/powerpoint/2010/main" val="40267858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233</TotalTime>
  <Words>130</Words>
  <Application>Microsoft Office PowerPoint</Application>
  <PresentationFormat>On-screen Show (4:3)</PresentationFormat>
  <Paragraphs>46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Flow</vt:lpstr>
      <vt:lpstr>WaterQwiz</vt:lpstr>
      <vt:lpstr>Outline</vt:lpstr>
      <vt:lpstr>Team 24</vt:lpstr>
      <vt:lpstr>Features</vt:lpstr>
      <vt:lpstr>Target Audience &amp; Uniqueness</vt:lpstr>
      <vt:lpstr>Scrum</vt:lpstr>
      <vt:lpstr>Database</vt:lpstr>
      <vt:lpstr>Hosting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Wasted Water Quiz</dc:title>
  <dc:creator>Jonathan Chiu</dc:creator>
  <cp:lastModifiedBy>Jonathan Chiu</cp:lastModifiedBy>
  <cp:revision>80</cp:revision>
  <dcterms:created xsi:type="dcterms:W3CDTF">2018-04-27T17:37:14Z</dcterms:created>
  <dcterms:modified xsi:type="dcterms:W3CDTF">2018-05-04T04:11:28Z</dcterms:modified>
</cp:coreProperties>
</file>