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65" r:id="rId4"/>
    <p:sldId id="271" r:id="rId5"/>
    <p:sldId id="270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>
      <p:cViewPr varScale="1">
        <p:scale>
          <a:sx n="106" d="100"/>
          <a:sy n="106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 dirty="0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 dirty="0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 dirty="0"/>
            <a:t>Scrum</a:t>
          </a:r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288F703F-6FCA-4054-95A5-05AF09B5C609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7EE0D5A3-9CDF-437D-8509-B00AE9149B55}" type="parTrans" cxnId="{A0EA691B-DD78-4BDC-A054-4C5FE133D3A5}">
      <dgm:prSet/>
      <dgm:spPr/>
      <dgm:t>
        <a:bodyPr/>
        <a:lstStyle/>
        <a:p>
          <a:endParaRPr lang="en-US"/>
        </a:p>
      </dgm:t>
    </dgm:pt>
    <dgm:pt modelId="{5435BE82-B4B4-4A1F-904F-74091A556665}" type="sibTrans" cxnId="{A0EA691B-DD78-4BDC-A054-4C5FE133D3A5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CD21134F-6B83-46CB-87A9-37E7941873B8}">
      <dgm:prSet/>
      <dgm:spPr/>
      <dgm:t>
        <a:bodyPr/>
        <a:lstStyle/>
        <a:p>
          <a:r>
            <a:rPr lang="en-US" dirty="0"/>
            <a:t>Hosting</a:t>
          </a:r>
        </a:p>
      </dgm:t>
    </dgm:pt>
    <dgm:pt modelId="{DC15F982-2B44-4FC1-878C-DBBDB38A84A2}" type="parTrans" cxnId="{4A293171-3F7B-4CBA-9D55-94AE780628E1}">
      <dgm:prSet/>
      <dgm:spPr/>
      <dgm:t>
        <a:bodyPr/>
        <a:lstStyle/>
        <a:p>
          <a:endParaRPr lang="en-CA"/>
        </a:p>
      </dgm:t>
    </dgm:pt>
    <dgm:pt modelId="{59EE8930-CFBF-4176-95EA-2516EFF3B753}" type="sibTrans" cxnId="{4A293171-3F7B-4CBA-9D55-94AE780628E1}">
      <dgm:prSet/>
      <dgm:spPr/>
      <dgm:t>
        <a:bodyPr/>
        <a:lstStyle/>
        <a:p>
          <a:endParaRPr lang="en-CA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</dgm:pt>
    <dgm:pt modelId="{A49CD074-082E-BD4C-9396-5C88C70718B7}" type="pres">
      <dgm:prSet presAssocID="{E98FA150-5339-4814-8FE1-20C02AFD87F8}" presName="thickLine" presStyleLbl="alignNode1" presStyleIdx="0" presStyleCnt="7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7"/>
      <dgm:spPr/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7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7"/>
      <dgm:spPr/>
    </dgm:pt>
    <dgm:pt modelId="{92D9A66C-1A62-7943-B0A2-4ED5778E042E}" type="pres">
      <dgm:prSet presAssocID="{59057BDD-BB04-426B-AA09-C0F34A718B5C}" presName="vert1" presStyleCnt="0"/>
      <dgm:spPr/>
    </dgm:pt>
    <dgm:pt modelId="{8463D5D5-B945-A745-AF01-54BE1CC0DF37}" type="pres">
      <dgm:prSet presAssocID="{C88E755F-C08D-48EA-85AD-3DF0C77937DF}" presName="thickLine" presStyleLbl="alignNode1" presStyleIdx="2" presStyleCnt="7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2" presStyleCnt="7"/>
      <dgm:spPr/>
    </dgm:pt>
    <dgm:pt modelId="{96810E07-1C6F-DD45-9E51-CFD5FE0225B2}" type="pres">
      <dgm:prSet presAssocID="{C88E755F-C08D-48EA-85AD-3DF0C77937DF}" presName="vert1" presStyleCnt="0"/>
      <dgm:spPr/>
    </dgm:pt>
    <dgm:pt modelId="{803C4B3A-C34F-E242-97BA-4F5566F5D147}" type="pres">
      <dgm:prSet presAssocID="{B42F8499-A3AC-45C6-A135-DA69F157F0E8}" presName="thickLine" presStyleLbl="alignNode1" presStyleIdx="3" presStyleCnt="7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3" presStyleCnt="7"/>
      <dgm:spPr/>
    </dgm:pt>
    <dgm:pt modelId="{A099E14D-D1D1-5747-9DBE-24A4EE0E82CA}" type="pres">
      <dgm:prSet presAssocID="{B42F8499-A3AC-45C6-A135-DA69F157F0E8}" presName="vert1" presStyleCnt="0"/>
      <dgm:spPr/>
    </dgm:pt>
    <dgm:pt modelId="{CC735D8E-C36B-6F47-8A0A-F18D17AB6D0D}" type="pres">
      <dgm:prSet presAssocID="{288F703F-6FCA-4054-95A5-05AF09B5C609}" presName="thickLine" presStyleLbl="alignNode1" presStyleIdx="4" presStyleCnt="7"/>
      <dgm:spPr/>
    </dgm:pt>
    <dgm:pt modelId="{8BA02731-D85A-FC4B-B9F4-11056AEDCE8D}" type="pres">
      <dgm:prSet presAssocID="{288F703F-6FCA-4054-95A5-05AF09B5C609}" presName="horz1" presStyleCnt="0"/>
      <dgm:spPr/>
    </dgm:pt>
    <dgm:pt modelId="{9322DCD7-A23F-6D45-B861-B8C337B5E0CB}" type="pres">
      <dgm:prSet presAssocID="{288F703F-6FCA-4054-95A5-05AF09B5C609}" presName="tx1" presStyleLbl="revTx" presStyleIdx="4" presStyleCnt="7"/>
      <dgm:spPr/>
    </dgm:pt>
    <dgm:pt modelId="{9C4DDDE7-8997-4246-AD19-305DDB2D37CD}" type="pres">
      <dgm:prSet presAssocID="{288F703F-6FCA-4054-95A5-05AF09B5C609}" presName="vert1" presStyleCnt="0"/>
      <dgm:spPr/>
    </dgm:pt>
    <dgm:pt modelId="{F7C221DE-A05D-41E8-ADB7-09B55969452C}" type="pres">
      <dgm:prSet presAssocID="{CD21134F-6B83-46CB-87A9-37E7941873B8}" presName="thickLine" presStyleLbl="alignNode1" presStyleIdx="5" presStyleCnt="7"/>
      <dgm:spPr/>
    </dgm:pt>
    <dgm:pt modelId="{2F0351E9-F846-4ED1-8A61-E749EE275E18}" type="pres">
      <dgm:prSet presAssocID="{CD21134F-6B83-46CB-87A9-37E7941873B8}" presName="horz1" presStyleCnt="0"/>
      <dgm:spPr/>
    </dgm:pt>
    <dgm:pt modelId="{0A718A93-1491-48F1-A6CD-C3B42D68594F}" type="pres">
      <dgm:prSet presAssocID="{CD21134F-6B83-46CB-87A9-37E7941873B8}" presName="tx1" presStyleLbl="revTx" presStyleIdx="5" presStyleCnt="7"/>
      <dgm:spPr/>
    </dgm:pt>
    <dgm:pt modelId="{3CEB2181-D820-43C3-888D-C1A16FAAEBCC}" type="pres">
      <dgm:prSet presAssocID="{CD21134F-6B83-46CB-87A9-37E7941873B8}" presName="vert1" presStyleCnt="0"/>
      <dgm:spPr/>
    </dgm:pt>
    <dgm:pt modelId="{EDD1787A-0296-3748-AACA-61FDF323402D}" type="pres">
      <dgm:prSet presAssocID="{AA76D586-0015-4FA1-87BD-54FD594C14D2}" presName="thickLine" presStyleLbl="alignNode1" presStyleIdx="6" presStyleCnt="7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6" presStyleCnt="7"/>
      <dgm:spPr/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44F86215-31DC-4457-B9F0-05C9DFBC60D6}" type="presOf" srcId="{CD21134F-6B83-46CB-87A9-37E7941873B8}" destId="{0A718A93-1491-48F1-A6CD-C3B42D68594F}" srcOrd="0" destOrd="0" presId="urn:microsoft.com/office/officeart/2008/layout/LinedList"/>
    <dgm:cxn modelId="{A0EA691B-DD78-4BDC-A054-4C5FE133D3A5}" srcId="{04949050-BC41-45B2-BFD8-75D7D869405A}" destId="{288F703F-6FCA-4054-95A5-05AF09B5C609}" srcOrd="4" destOrd="0" parTransId="{7EE0D5A3-9CDF-437D-8509-B00AE9149B55}" sibTransId="{5435BE82-B4B4-4A1F-904F-74091A556665}"/>
    <dgm:cxn modelId="{ADDD9E1F-7F7B-4085-83D4-568FF8C13926}" srcId="{04949050-BC41-45B2-BFD8-75D7D869405A}" destId="{C88E755F-C08D-48EA-85AD-3DF0C77937DF}" srcOrd="2" destOrd="0" parTransId="{B2E6AE8C-C9C3-415B-ABC8-0A7B18DC48C9}" sibTransId="{C6CF371A-1A12-4380-905F-1886F8DEB5CE}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4A293171-3F7B-4CBA-9D55-94AE780628E1}" srcId="{04949050-BC41-45B2-BFD8-75D7D869405A}" destId="{CD21134F-6B83-46CB-87A9-37E7941873B8}" srcOrd="5" destOrd="0" parTransId="{DC15F982-2B44-4FC1-878C-DBBDB38A84A2}" sibTransId="{59EE8930-CFBF-4176-95EA-2516EFF3B753}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047C5288-30BC-4B41-BF5D-9664B414BAAA}" srcId="{04949050-BC41-45B2-BFD8-75D7D869405A}" destId="{B42F8499-A3AC-45C6-A135-DA69F157F0E8}" srcOrd="3" destOrd="0" parTransId="{DCD80B09-BD6E-4495-8DEC-30CBEA5059CB}" sibTransId="{FD73C98F-7CDB-4BA8-AF87-EB6441555EB6}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E035879F-CD79-0E4F-AEE3-E59D828FFD6C}" type="presOf" srcId="{288F703F-6FCA-4054-95A5-05AF09B5C609}" destId="{9322DCD7-A23F-6D45-B861-B8C337B5E0CB}" srcOrd="0" destOrd="0" presId="urn:microsoft.com/office/officeart/2008/layout/LinedList"/>
    <dgm:cxn modelId="{81FB04F8-FB27-46ED-89C0-D502A8094611}" srcId="{04949050-BC41-45B2-BFD8-75D7D869405A}" destId="{AA76D586-0015-4FA1-87BD-54FD594C14D2}" srcOrd="6" destOrd="0" parTransId="{2976C8B2-2935-4489-B027-FEAB7411EE2A}" sibTransId="{B406A5FB-F6DE-4D68-89E0-F0678FB38C49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6F978D30-3F2C-E747-BCD6-8EDCA27D20CB}" type="presParOf" srcId="{91CD5485-F150-D043-ADE0-19D754122003}" destId="{8463D5D5-B945-A745-AF01-54BE1CC0DF37}" srcOrd="4" destOrd="0" presId="urn:microsoft.com/office/officeart/2008/layout/LinedList"/>
    <dgm:cxn modelId="{F7A06D03-3878-B542-819D-E01BB98593F4}" type="presParOf" srcId="{91CD5485-F150-D043-ADE0-19D754122003}" destId="{F17E259D-AFAC-5C41-9D60-DE70CEB96282}" srcOrd="5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B699A4E6-C0C8-874E-8228-B7FBB375D0FC}" type="presParOf" srcId="{91CD5485-F150-D043-ADE0-19D754122003}" destId="{803C4B3A-C34F-E242-97BA-4F5566F5D147}" srcOrd="6" destOrd="0" presId="urn:microsoft.com/office/officeart/2008/layout/LinedList"/>
    <dgm:cxn modelId="{849F954C-46AC-DC4D-9ED1-C56851F814CA}" type="presParOf" srcId="{91CD5485-F150-D043-ADE0-19D754122003}" destId="{0A0BCF0B-7F37-8C4C-B1ED-79AC6B125CD9}" srcOrd="7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BE99CEC8-74C8-1348-9D53-E25E9039ED64}" type="presParOf" srcId="{91CD5485-F150-D043-ADE0-19D754122003}" destId="{CC735D8E-C36B-6F47-8A0A-F18D17AB6D0D}" srcOrd="8" destOrd="0" presId="urn:microsoft.com/office/officeart/2008/layout/LinedList"/>
    <dgm:cxn modelId="{9A31F33A-4F07-F24E-B8E4-75ED3AC42CCE}" type="presParOf" srcId="{91CD5485-F150-D043-ADE0-19D754122003}" destId="{8BA02731-D85A-FC4B-B9F4-11056AEDCE8D}" srcOrd="9" destOrd="0" presId="urn:microsoft.com/office/officeart/2008/layout/LinedList"/>
    <dgm:cxn modelId="{C4B4EAB5-5E99-0445-9E75-80C70B03A858}" type="presParOf" srcId="{8BA02731-D85A-FC4B-B9F4-11056AEDCE8D}" destId="{9322DCD7-A23F-6D45-B861-B8C337B5E0CB}" srcOrd="0" destOrd="0" presId="urn:microsoft.com/office/officeart/2008/layout/LinedList"/>
    <dgm:cxn modelId="{97A41717-F654-894A-9AAE-23C78CE15837}" type="presParOf" srcId="{8BA02731-D85A-FC4B-B9F4-11056AEDCE8D}" destId="{9C4DDDE7-8997-4246-AD19-305DDB2D37CD}" srcOrd="1" destOrd="0" presId="urn:microsoft.com/office/officeart/2008/layout/LinedList"/>
    <dgm:cxn modelId="{52417BAC-5FA1-473F-9220-F6D307FECB8F}" type="presParOf" srcId="{91CD5485-F150-D043-ADE0-19D754122003}" destId="{F7C221DE-A05D-41E8-ADB7-09B55969452C}" srcOrd="10" destOrd="0" presId="urn:microsoft.com/office/officeart/2008/layout/LinedList"/>
    <dgm:cxn modelId="{AAF1FBF7-7527-4CC0-96D3-44A2F9DF2164}" type="presParOf" srcId="{91CD5485-F150-D043-ADE0-19D754122003}" destId="{2F0351E9-F846-4ED1-8A61-E749EE275E18}" srcOrd="11" destOrd="0" presId="urn:microsoft.com/office/officeart/2008/layout/LinedList"/>
    <dgm:cxn modelId="{BCCEF3A7-4AD8-4487-B7A8-D6184B10A0C4}" type="presParOf" srcId="{2F0351E9-F846-4ED1-8A61-E749EE275E18}" destId="{0A718A93-1491-48F1-A6CD-C3B42D68594F}" srcOrd="0" destOrd="0" presId="urn:microsoft.com/office/officeart/2008/layout/LinedList"/>
    <dgm:cxn modelId="{C2DF5CF5-757C-4C93-A5A2-52848BCDACB2}" type="presParOf" srcId="{2F0351E9-F846-4ED1-8A61-E749EE275E18}" destId="{3CEB2181-D820-43C3-888D-C1A16FAAEBCC}" srcOrd="1" destOrd="0" presId="urn:microsoft.com/office/officeart/2008/layout/LinedList"/>
    <dgm:cxn modelId="{3B19CAFB-90AE-A44A-A36A-05D827C6DC7D}" type="presParOf" srcId="{91CD5485-F150-D043-ADE0-19D754122003}" destId="{EDD1787A-0296-3748-AACA-61FDF323402D}" srcOrd="12" destOrd="0" presId="urn:microsoft.com/office/officeart/2008/layout/LinedList"/>
    <dgm:cxn modelId="{FF1A99D3-1D67-9040-8021-F545A80D2051}" type="presParOf" srcId="{91CD5485-F150-D043-ADE0-19D754122003}" destId="{CBE121D2-CD0A-B74B-90ED-BF795CDCEDA6}" srcOrd="13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5/8/layout/matrix2" loCatId="matrix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6985B73C-DC15-C24B-9DF4-F06F2E1EDEA4}" type="pres">
      <dgm:prSet presAssocID="{525E5362-F3E0-4733-917E-42C5F9F0456E}" presName="matrix" presStyleCnt="0">
        <dgm:presLayoutVars>
          <dgm:chMax val="1"/>
          <dgm:dir/>
          <dgm:resizeHandles val="exact"/>
        </dgm:presLayoutVars>
      </dgm:prSet>
      <dgm:spPr/>
    </dgm:pt>
    <dgm:pt modelId="{1EC33DDE-4DAC-1145-8AC6-40B71E8FFB52}" type="pres">
      <dgm:prSet presAssocID="{525E5362-F3E0-4733-917E-42C5F9F0456E}" presName="axisShape" presStyleLbl="bgShp" presStyleIdx="0" presStyleCnt="1"/>
      <dgm:spPr/>
    </dgm:pt>
    <dgm:pt modelId="{334C4CFD-303E-3747-B77D-A34B18B91235}" type="pres">
      <dgm:prSet presAssocID="{525E5362-F3E0-4733-917E-42C5F9F0456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6C400B-89B6-3148-BB93-8B799FCD7E07}" type="pres">
      <dgm:prSet presAssocID="{525E5362-F3E0-4733-917E-42C5F9F0456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C21FC4-E4A7-A049-9344-463E3626BBD2}" type="pres">
      <dgm:prSet presAssocID="{525E5362-F3E0-4733-917E-42C5F9F0456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D5748A-AD28-CA45-B00B-E12EF9518C10}" type="pres">
      <dgm:prSet presAssocID="{525E5362-F3E0-4733-917E-42C5F9F0456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28B731-54EE-C24A-883B-D84FFDA86582}" type="presOf" srcId="{525E5362-F3E0-4733-917E-42C5F9F0456E}" destId="{6985B73C-DC15-C24B-9DF4-F06F2E1EDEA4}" srcOrd="0" destOrd="0" presId="urn:microsoft.com/office/officeart/2005/8/layout/matrix2"/>
    <dgm:cxn modelId="{52232D42-E242-E946-B8AE-28BB274180B2}" type="presOf" srcId="{B6218AC5-06F4-4F43-9229-417ACE6AF1E1}" destId="{256C400B-89B6-3148-BB93-8B799FCD7E07}" srcOrd="0" destOrd="0" presId="urn:microsoft.com/office/officeart/2005/8/layout/matrix2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E2005A7E-DB6B-864E-8718-DA3E90F9E5F4}" type="presOf" srcId="{EF2EFCAD-77B7-4298-A872-72815CE0234C}" destId="{E8D5748A-AD28-CA45-B00B-E12EF9518C10}" srcOrd="0" destOrd="0" presId="urn:microsoft.com/office/officeart/2005/8/layout/matrix2"/>
    <dgm:cxn modelId="{5471D689-4639-EF43-9D05-C15BA8490A62}" type="presOf" srcId="{ADA20A3D-4B12-4568-91BF-CD3659C20377}" destId="{334C4CFD-303E-3747-B77D-A34B18B91235}" srcOrd="0" destOrd="0" presId="urn:microsoft.com/office/officeart/2005/8/layout/matrix2"/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78B450EE-81D6-D34D-B845-188855DA45B7}" type="presOf" srcId="{91FF5814-BB43-46B7-B22A-CDF058991BC7}" destId="{B8C21FC4-E4A7-A049-9344-463E3626BBD2}" srcOrd="0" destOrd="0" presId="urn:microsoft.com/office/officeart/2005/8/layout/matrix2"/>
    <dgm:cxn modelId="{FED212DC-1B38-B449-95B1-7B8BC18CF4CF}" type="presParOf" srcId="{6985B73C-DC15-C24B-9DF4-F06F2E1EDEA4}" destId="{1EC33DDE-4DAC-1145-8AC6-40B71E8FFB52}" srcOrd="0" destOrd="0" presId="urn:microsoft.com/office/officeart/2005/8/layout/matrix2"/>
    <dgm:cxn modelId="{48791DF7-6A4B-4D4F-A3BA-8F742F7DCE07}" type="presParOf" srcId="{6985B73C-DC15-C24B-9DF4-F06F2E1EDEA4}" destId="{334C4CFD-303E-3747-B77D-A34B18B91235}" srcOrd="1" destOrd="0" presId="urn:microsoft.com/office/officeart/2005/8/layout/matrix2"/>
    <dgm:cxn modelId="{2EBAA3C5-2536-9248-8E85-0B1AD67685B1}" type="presParOf" srcId="{6985B73C-DC15-C24B-9DF4-F06F2E1EDEA4}" destId="{256C400B-89B6-3148-BB93-8B799FCD7E07}" srcOrd="2" destOrd="0" presId="urn:microsoft.com/office/officeart/2005/8/layout/matrix2"/>
    <dgm:cxn modelId="{763E431E-8CA1-244C-91F0-7FF3E80D5333}" type="presParOf" srcId="{6985B73C-DC15-C24B-9DF4-F06F2E1EDEA4}" destId="{B8C21FC4-E4A7-A049-9344-463E3626BBD2}" srcOrd="3" destOrd="0" presId="urn:microsoft.com/office/officeart/2005/8/layout/matrix2"/>
    <dgm:cxn modelId="{711A356A-F732-8743-A48E-8465365BDEB7}" type="presParOf" srcId="{6985B73C-DC15-C24B-9DF4-F06F2E1EDEA4}" destId="{E8D5748A-AD28-CA45-B00B-E12EF9518C1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D074-082E-BD4C-9396-5C88C70718B7}">
      <dsp:nvSpPr>
        <dsp:cNvPr id="0" name=""/>
        <dsp:cNvSpPr/>
      </dsp:nvSpPr>
      <dsp:spPr>
        <a:xfrm>
          <a:off x="0" y="40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39F69-3534-0C4E-9A6C-7977836A6A5C}">
      <dsp:nvSpPr>
        <dsp:cNvPr id="0" name=""/>
        <dsp:cNvSpPr/>
      </dsp:nvSpPr>
      <dsp:spPr>
        <a:xfrm>
          <a:off x="0" y="404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Members</a:t>
          </a:r>
        </a:p>
      </dsp:txBody>
      <dsp:txXfrm>
        <a:off x="0" y="404"/>
        <a:ext cx="7915275" cy="472858"/>
      </dsp:txXfrm>
    </dsp:sp>
    <dsp:sp modelId="{3C841FB7-219B-C944-8CDE-437716CD15E5}">
      <dsp:nvSpPr>
        <dsp:cNvPr id="0" name=""/>
        <dsp:cNvSpPr/>
      </dsp:nvSpPr>
      <dsp:spPr>
        <a:xfrm>
          <a:off x="0" y="473262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3466031"/>
                <a:satOff val="-95"/>
                <a:lumOff val="-523"/>
                <a:alphaOff val="0"/>
                <a:tint val="80000"/>
                <a:lumMod val="105000"/>
              </a:schemeClr>
            </a:gs>
            <a:gs pos="100000">
              <a:schemeClr val="accent5">
                <a:hueOff val="3466031"/>
                <a:satOff val="-95"/>
                <a:lumOff val="-523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66031"/>
              <a:satOff val="-95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473262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Features</a:t>
          </a:r>
        </a:p>
      </dsp:txBody>
      <dsp:txXfrm>
        <a:off x="0" y="473262"/>
        <a:ext cx="7915275" cy="472858"/>
      </dsp:txXfrm>
    </dsp:sp>
    <dsp:sp modelId="{8463D5D5-B945-A745-AF01-54BE1CC0DF37}">
      <dsp:nvSpPr>
        <dsp:cNvPr id="0" name=""/>
        <dsp:cNvSpPr/>
      </dsp:nvSpPr>
      <dsp:spPr>
        <a:xfrm>
          <a:off x="0" y="94612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6932061"/>
                <a:satOff val="-189"/>
                <a:lumOff val="-1046"/>
                <a:alphaOff val="0"/>
                <a:tint val="80000"/>
                <a:lumMod val="105000"/>
              </a:schemeClr>
            </a:gs>
            <a:gs pos="100000">
              <a:schemeClr val="accent5">
                <a:hueOff val="6932061"/>
                <a:satOff val="-189"/>
                <a:lumOff val="-1046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32061"/>
              <a:satOff val="-189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946120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Target Audience &amp; Uniqueness</a:t>
          </a:r>
        </a:p>
      </dsp:txBody>
      <dsp:txXfrm>
        <a:off x="0" y="946120"/>
        <a:ext cx="7915275" cy="472858"/>
      </dsp:txXfrm>
    </dsp:sp>
    <dsp:sp modelId="{803C4B3A-C34F-E242-97BA-4F5566F5D147}">
      <dsp:nvSpPr>
        <dsp:cNvPr id="0" name=""/>
        <dsp:cNvSpPr/>
      </dsp:nvSpPr>
      <dsp:spPr>
        <a:xfrm>
          <a:off x="0" y="1418978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0398092"/>
                <a:satOff val="-284"/>
                <a:lumOff val="-1569"/>
                <a:alphaOff val="0"/>
                <a:tint val="80000"/>
                <a:lumMod val="105000"/>
              </a:schemeClr>
            </a:gs>
            <a:gs pos="100000">
              <a:schemeClr val="accent5">
                <a:hueOff val="10398092"/>
                <a:satOff val="-284"/>
                <a:lumOff val="-1569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1418978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Scrum</a:t>
          </a:r>
        </a:p>
      </dsp:txBody>
      <dsp:txXfrm>
        <a:off x="0" y="1418978"/>
        <a:ext cx="7915275" cy="472858"/>
      </dsp:txXfrm>
    </dsp:sp>
    <dsp:sp modelId="{CC735D8E-C36B-6F47-8A0A-F18D17AB6D0D}">
      <dsp:nvSpPr>
        <dsp:cNvPr id="0" name=""/>
        <dsp:cNvSpPr/>
      </dsp:nvSpPr>
      <dsp:spPr>
        <a:xfrm>
          <a:off x="0" y="189183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3864123"/>
                <a:satOff val="-379"/>
                <a:lumOff val="-2092"/>
                <a:alphaOff val="0"/>
                <a:tint val="80000"/>
                <a:lumMod val="105000"/>
              </a:schemeClr>
            </a:gs>
            <a:gs pos="100000">
              <a:schemeClr val="accent5">
                <a:hueOff val="13864123"/>
                <a:satOff val="-379"/>
                <a:lumOff val="-2092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864123"/>
              <a:satOff val="-379"/>
              <a:lumOff val="-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22DCD7-A23F-6D45-B861-B8C337B5E0CB}">
      <dsp:nvSpPr>
        <dsp:cNvPr id="0" name=""/>
        <dsp:cNvSpPr/>
      </dsp:nvSpPr>
      <dsp:spPr>
        <a:xfrm>
          <a:off x="0" y="1891837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</a:t>
          </a:r>
        </a:p>
      </dsp:txBody>
      <dsp:txXfrm>
        <a:off x="0" y="1891837"/>
        <a:ext cx="7915275" cy="472858"/>
      </dsp:txXfrm>
    </dsp:sp>
    <dsp:sp modelId="{F7C221DE-A05D-41E8-ADB7-09B55969452C}">
      <dsp:nvSpPr>
        <dsp:cNvPr id="0" name=""/>
        <dsp:cNvSpPr/>
      </dsp:nvSpPr>
      <dsp:spPr>
        <a:xfrm>
          <a:off x="0" y="236469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7330153"/>
                <a:satOff val="-473"/>
                <a:lumOff val="-2615"/>
                <a:alphaOff val="0"/>
                <a:tint val="80000"/>
                <a:lumMod val="105000"/>
              </a:schemeClr>
            </a:gs>
            <a:gs pos="100000">
              <a:schemeClr val="accent5">
                <a:hueOff val="17330153"/>
                <a:satOff val="-473"/>
                <a:lumOff val="-2615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7330153"/>
              <a:satOff val="-473"/>
              <a:lumOff val="-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718A93-1491-48F1-A6CD-C3B42D68594F}">
      <dsp:nvSpPr>
        <dsp:cNvPr id="0" name=""/>
        <dsp:cNvSpPr/>
      </dsp:nvSpPr>
      <dsp:spPr>
        <a:xfrm>
          <a:off x="0" y="2364695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Hosting</a:t>
          </a:r>
        </a:p>
      </dsp:txBody>
      <dsp:txXfrm>
        <a:off x="0" y="2364695"/>
        <a:ext cx="7915275" cy="472858"/>
      </dsp:txXfrm>
    </dsp:sp>
    <dsp:sp modelId="{EDD1787A-0296-3748-AACA-61FDF323402D}">
      <dsp:nvSpPr>
        <dsp:cNvPr id="0" name=""/>
        <dsp:cNvSpPr/>
      </dsp:nvSpPr>
      <dsp:spPr>
        <a:xfrm>
          <a:off x="0" y="2837553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837553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</a:p>
      </dsp:txBody>
      <dsp:txXfrm>
        <a:off x="0" y="2837553"/>
        <a:ext cx="7915275" cy="47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3DDE-4DAC-1145-8AC6-40B71E8FFB52}">
      <dsp:nvSpPr>
        <dsp:cNvPr id="0" name=""/>
        <dsp:cNvSpPr/>
      </dsp:nvSpPr>
      <dsp:spPr>
        <a:xfrm>
          <a:off x="0" y="303365"/>
          <a:ext cx="4296258" cy="429625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4C4CFD-303E-3747-B77D-A34B18B91235}">
      <dsp:nvSpPr>
        <dsp:cNvPr id="0" name=""/>
        <dsp:cNvSpPr/>
      </dsp:nvSpPr>
      <dsp:spPr>
        <a:xfrm>
          <a:off x="279256" y="582622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Alex – UI/UX Designer</a:t>
          </a:r>
        </a:p>
      </dsp:txBody>
      <dsp:txXfrm>
        <a:off x="363146" y="666512"/>
        <a:ext cx="1550723" cy="1550723"/>
      </dsp:txXfrm>
    </dsp:sp>
    <dsp:sp modelId="{256C400B-89B6-3148-BB93-8B799FCD7E07}">
      <dsp:nvSpPr>
        <dsp:cNvPr id="0" name=""/>
        <dsp:cNvSpPr/>
      </dsp:nvSpPr>
      <dsp:spPr>
        <a:xfrm>
          <a:off x="2298498" y="582622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Harmanbir &amp; Jonathan – Front-End Developer</a:t>
          </a:r>
        </a:p>
      </dsp:txBody>
      <dsp:txXfrm>
        <a:off x="2382388" y="666512"/>
        <a:ext cx="1550723" cy="1550723"/>
      </dsp:txXfrm>
    </dsp:sp>
    <dsp:sp modelId="{B8C21FC4-E4A7-A049-9344-463E3626BBD2}">
      <dsp:nvSpPr>
        <dsp:cNvPr id="0" name=""/>
        <dsp:cNvSpPr/>
      </dsp:nvSpPr>
      <dsp:spPr>
        <a:xfrm>
          <a:off x="279256" y="2601864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Jacob – Back-End Developer &amp; Team lead</a:t>
          </a:r>
        </a:p>
      </dsp:txBody>
      <dsp:txXfrm>
        <a:off x="363146" y="2685754"/>
        <a:ext cx="1550723" cy="1550723"/>
      </dsp:txXfrm>
    </dsp:sp>
    <dsp:sp modelId="{E8D5748A-AD28-CA45-B00B-E12EF9518C10}">
      <dsp:nvSpPr>
        <dsp:cNvPr id="0" name=""/>
        <dsp:cNvSpPr/>
      </dsp:nvSpPr>
      <dsp:spPr>
        <a:xfrm>
          <a:off x="2298498" y="2601864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Allan – Quality Assurance &amp; Sound</a:t>
          </a:r>
        </a:p>
      </dsp:txBody>
      <dsp:txXfrm>
        <a:off x="2382388" y="2685754"/>
        <a:ext cx="1550723" cy="155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WaterQwiz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89696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B82547-2424-4E7A-A98B-75206EE73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687286"/>
            <a:ext cx="2452097" cy="3978017"/>
          </a:xfrm>
        </p:spPr>
        <p:txBody>
          <a:bodyPr anchor="t">
            <a:normAutofit/>
          </a:bodyPr>
          <a:lstStyle/>
          <a:p>
            <a:r>
              <a:rPr lang="en-US" sz="3800"/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6323"/>
              </p:ext>
            </p:extLst>
          </p:nvPr>
        </p:nvGraphicFramePr>
        <p:xfrm>
          <a:off x="4131615" y="965200"/>
          <a:ext cx="4296258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Mobile quiz game </a:t>
            </a:r>
          </a:p>
          <a:p>
            <a:r>
              <a:rPr lang="en-US" altLang="zh-TW" dirty="0"/>
              <a:t>Quiz on water wasting </a:t>
            </a:r>
          </a:p>
          <a:p>
            <a:r>
              <a:rPr lang="en-US" altLang="zh-TW" dirty="0"/>
              <a:t>Links to existing learning resources</a:t>
            </a:r>
            <a:endParaRPr lang="en-US" dirty="0"/>
          </a:p>
          <a:p>
            <a:r>
              <a:rPr lang="en-US" dirty="0"/>
              <a:t>Fun and Engaging</a:t>
            </a:r>
          </a:p>
          <a:p>
            <a:pPr lvl="1"/>
            <a:r>
              <a:rPr lang="en-US" dirty="0"/>
              <a:t>Timer and health bar as a water gauge</a:t>
            </a:r>
          </a:p>
          <a:p>
            <a:pPr lvl="1"/>
            <a:r>
              <a:rPr lang="en-US" dirty="0"/>
              <a:t>Compete with friends and other residents on the leaderboard</a:t>
            </a:r>
          </a:p>
          <a:p>
            <a:pPr lvl="1"/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/>
              <a:t>Time attack</a:t>
            </a:r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</p:txBody>
      </p:sp>
    </p:spTree>
    <p:extLst>
      <p:ext uri="{BB962C8B-B14F-4D97-AF65-F5344CB8AC3E}">
        <p14:creationId xmlns:p14="http://schemas.microsoft.com/office/powerpoint/2010/main" val="96515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00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MySQL </a:t>
            </a:r>
          </a:p>
          <a:p>
            <a:r>
              <a:rPr lang="en-CA" dirty="0"/>
              <a:t>Stores </a:t>
            </a:r>
          </a:p>
          <a:p>
            <a:pPr lvl="1"/>
            <a:r>
              <a:rPr lang="en-CA" dirty="0"/>
              <a:t>Questions</a:t>
            </a:r>
          </a:p>
          <a:p>
            <a:pPr lvl="1"/>
            <a:r>
              <a:rPr lang="en-CA" dirty="0"/>
              <a:t>Answers</a:t>
            </a:r>
          </a:p>
          <a:p>
            <a:pPr lvl="1"/>
            <a:r>
              <a:rPr lang="en-CA" dirty="0"/>
              <a:t>Leaderboard</a:t>
            </a:r>
          </a:p>
          <a:p>
            <a:pPr lvl="1"/>
            <a:r>
              <a:rPr lang="en-CA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9155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Hosted on Microsoft Azure</a:t>
            </a:r>
          </a:p>
          <a:p>
            <a:r>
              <a:rPr lang="en-CA" dirty="0"/>
              <a:t>SQL Server</a:t>
            </a:r>
          </a:p>
          <a:p>
            <a:pPr lvl="1"/>
            <a:r>
              <a:rPr lang="en-CA" dirty="0"/>
              <a:t>Microsoft SQL database</a:t>
            </a:r>
          </a:p>
          <a:p>
            <a:pPr lvl="1"/>
            <a:r>
              <a:rPr lang="en-CA" dirty="0"/>
              <a:t>PHP for reading and writing to </a:t>
            </a:r>
            <a:r>
              <a:rPr lang="en-CA"/>
              <a:t>the database.</a:t>
            </a:r>
            <a:endParaRPr lang="en-CA" dirty="0"/>
          </a:p>
          <a:p>
            <a:r>
              <a:rPr lang="en-CA" dirty="0"/>
              <a:t>https://waterqwiz.azurewebsites.net/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2824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2523331"/>
            <a:ext cx="3035300" cy="3035300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{0B820797-BC1F-0D4C-9D33-0700B59790FE}tf10001121</Template>
  <TotalTime>237</TotalTime>
  <Words>145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Century Gothic</vt:lpstr>
      <vt:lpstr>Trebuchet MS</vt:lpstr>
      <vt:lpstr>Wingdings 2</vt:lpstr>
      <vt:lpstr>Quotable</vt:lpstr>
      <vt:lpstr>WaterQwiz</vt:lpstr>
      <vt:lpstr>Outline</vt:lpstr>
      <vt:lpstr>Team 24</vt:lpstr>
      <vt:lpstr>Features</vt:lpstr>
      <vt:lpstr>Target Audience &amp; Uniqueness</vt:lpstr>
      <vt:lpstr>Scrum</vt:lpstr>
      <vt:lpstr>Database</vt:lpstr>
      <vt:lpstr>Hosting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harmanbir dhillon</cp:lastModifiedBy>
  <cp:revision>82</cp:revision>
  <dcterms:created xsi:type="dcterms:W3CDTF">2018-04-27T17:37:14Z</dcterms:created>
  <dcterms:modified xsi:type="dcterms:W3CDTF">2018-05-04T15:36:16Z</dcterms:modified>
</cp:coreProperties>
</file>