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5" r:id="rId4"/>
    <p:sldId id="257" r:id="rId5"/>
    <p:sldId id="258" r:id="rId6"/>
    <p:sldId id="259" r:id="rId7"/>
    <p:sldId id="260" r:id="rId8"/>
    <p:sldId id="261" r:id="rId9"/>
    <p:sldId id="264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C7C267-A324-43B7-A9CD-5E98CD661245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Wasted Water Quiz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363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8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</a:p>
          <a:p>
            <a:r>
              <a:rPr lang="en-US" dirty="0" smtClean="0"/>
              <a:t>Application</a:t>
            </a:r>
          </a:p>
          <a:p>
            <a:r>
              <a:rPr lang="en-US" dirty="0" smtClean="0"/>
              <a:t>Purpose</a:t>
            </a:r>
          </a:p>
          <a:p>
            <a:r>
              <a:rPr lang="en-US" dirty="0" smtClean="0"/>
              <a:t>Target Audience</a:t>
            </a:r>
          </a:p>
          <a:p>
            <a:r>
              <a:rPr lang="en-US" dirty="0" smtClean="0"/>
              <a:t>Uniqueness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Technologies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40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Alex – Graphic Designer</a:t>
            </a:r>
          </a:p>
          <a:p>
            <a:r>
              <a:rPr lang="en-US" dirty="0" smtClean="0"/>
              <a:t>Harmanbir &amp; Jonathan – Front-End</a:t>
            </a:r>
          </a:p>
          <a:p>
            <a:r>
              <a:rPr lang="en-US" dirty="0" smtClean="0"/>
              <a:t>Jacob – Back-End</a:t>
            </a:r>
          </a:p>
          <a:p>
            <a:r>
              <a:rPr lang="en-US" dirty="0" smtClean="0"/>
              <a:t>Allan - QA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7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quiz game</a:t>
            </a:r>
          </a:p>
          <a:p>
            <a:r>
              <a:rPr lang="en-US" dirty="0" smtClean="0"/>
              <a:t>Health bar in the form of a water gauge</a:t>
            </a:r>
          </a:p>
          <a:p>
            <a:r>
              <a:rPr lang="en-US" dirty="0" smtClean="0"/>
              <a:t>Users answer water waste related questions</a:t>
            </a:r>
          </a:p>
          <a:p>
            <a:r>
              <a:rPr lang="en-US" dirty="0" smtClean="0"/>
              <a:t>Compete with friends and other residents on the leaderboard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1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knowledge and awareness for water waste</a:t>
            </a:r>
          </a:p>
          <a:p>
            <a:r>
              <a:rPr lang="en-US" dirty="0" smtClean="0"/>
              <a:t>Questions will test the knowledge of the people of metro Vancouver</a:t>
            </a:r>
          </a:p>
          <a:p>
            <a:r>
              <a:rPr lang="en-US" dirty="0" smtClean="0"/>
              <a:t>Learn efficient ways to save water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9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of metro Vancouver</a:t>
            </a:r>
          </a:p>
          <a:p>
            <a:r>
              <a:rPr lang="en-US" dirty="0" smtClean="0"/>
              <a:t>Free mobile web app</a:t>
            </a:r>
          </a:p>
          <a:p>
            <a:r>
              <a:rPr lang="en-US" dirty="0" smtClean="0"/>
              <a:t>Users of all 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1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engaging approach to presenting facts</a:t>
            </a:r>
          </a:p>
          <a:p>
            <a:r>
              <a:rPr lang="en-US" dirty="0" smtClean="0"/>
              <a:t>Appealing graphics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281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trivia game</a:t>
            </a:r>
          </a:p>
          <a:p>
            <a:r>
              <a:rPr lang="en-US" dirty="0" smtClean="0"/>
              <a:t>Leaderboard</a:t>
            </a:r>
          </a:p>
          <a:p>
            <a:r>
              <a:rPr lang="en-US" dirty="0" smtClean="0"/>
              <a:t>Link to metro </a:t>
            </a:r>
            <a:r>
              <a:rPr lang="en-US" dirty="0"/>
              <a:t>V</a:t>
            </a:r>
            <a:r>
              <a:rPr lang="en-US" dirty="0" smtClean="0"/>
              <a:t>ancouver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6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Photoshop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Brackets</a:t>
            </a:r>
          </a:p>
          <a:p>
            <a:r>
              <a:rPr lang="en-US" dirty="0" smtClean="0"/>
              <a:t>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355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71</TotalTime>
  <Words>130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Wasted Water Quiz</vt:lpstr>
      <vt:lpstr>Outline</vt:lpstr>
      <vt:lpstr>Team 24</vt:lpstr>
      <vt:lpstr>Application</vt:lpstr>
      <vt:lpstr>Purpose</vt:lpstr>
      <vt:lpstr>Target</vt:lpstr>
      <vt:lpstr>Uniqueness</vt:lpstr>
      <vt:lpstr>Features</vt:lpstr>
      <vt:lpstr>Technologies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Wasted Water Quiz</dc:title>
  <dc:creator>Jonathan Chiu</dc:creator>
  <cp:lastModifiedBy>Jonathan Chiu</cp:lastModifiedBy>
  <cp:revision>10</cp:revision>
  <dcterms:created xsi:type="dcterms:W3CDTF">2018-04-27T17:37:14Z</dcterms:created>
  <dcterms:modified xsi:type="dcterms:W3CDTF">2018-04-27T18:48:37Z</dcterms:modified>
</cp:coreProperties>
</file>