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7538-43A9-4C88-92E2-DCAE6522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71D7A-F64E-4B1A-BD3D-8282B553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D918-665B-4339-A9E3-51D6B4A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0543-F099-4171-BDAD-A9E6A44F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1E2E-5283-4975-8AAA-F5685385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E06-E266-4A87-A633-D8DC286C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1EF1-43A9-4FDE-8188-FE6AE2DE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CA59-5925-40FA-9D99-E66C5A8A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D57B-7CB7-4CB7-A2D8-EC33A0E8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E4FC-2E4D-4A6B-B024-41204201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B752A-0AA0-4BC5-8B6A-C729B5567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52EA-0E3A-4F1F-B469-0813F0E51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F743-9F24-49BF-BAE1-3008BDDC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5307-6E90-4E87-9812-F102398E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2FD9-7A1C-4DF0-958C-682D05A1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F143-430A-4918-AFAC-68BDD3F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B91-FB12-4E24-B7D4-DAD92E70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36FAC-6604-4D63-8A5C-A664BFDC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B24B-D256-43C9-8816-888A17B5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C81D-B4E9-40FE-9E56-769114E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6A48-56BD-4864-9D65-80DC2CF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608F2-F6E1-4134-9BC8-EACF10D7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2A65-CD67-4828-BFB7-88BF9233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BA5C-2E27-4F58-A40F-FDBF37B6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0274-AD8F-452F-BAAF-9A7107BA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452D-2779-4103-B264-08DE571B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C4A6-5458-4F81-9707-241F53F36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682B1-A44C-4C9F-8A0F-87CFC65D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BAE9-8192-40F1-844D-2EE5F80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7850-A83A-421D-8AF0-B4A38ABA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16A4-C48B-4E81-925F-2B20AB0D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5358-B4D2-4DCF-9BD3-EFFF67EB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7147-172C-4952-8F20-B9EC706F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6CA6-3549-496E-AE62-D81AB6CC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EFB5-F4E7-4655-B207-E7B6B3E2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01BE6-1381-4BCC-8F94-F2217FA05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D625D-E14C-44E1-A853-81EA2055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723EB-0E40-4E1E-BE54-67EB0357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32125-6EEA-4B1D-B04A-B3DA19B7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63DD-D0DB-4499-8B3F-ACAFE1CE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3019A-B2D3-4695-9454-8698C438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B3E9E-6420-4EEF-A200-80354F01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AA0B-D729-4BA7-AC17-E3B5820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E2452-F203-43B0-A649-1C1B7C6E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56527-D7FF-4C88-870A-FD2CA311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EA20E-F9AD-4BC4-8D03-37E8AB97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0A0C-1291-411B-869C-5AD1DA79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9AD3-1605-4D95-97F7-85B31626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E3A6-D284-4626-A19F-7B058CDA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73975-5A05-4165-ACFF-D0FCA66F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D33C-2ADE-4579-AABF-5F35EF33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A42C-9DCE-4D29-B7DC-304C971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C430-1205-4EDC-B277-FE83F79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7B041-E774-4C7C-9C0A-54F7DD252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3959-180C-408C-A6D9-2B12F7C6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2C52-AD2E-40C8-BB52-348E126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9D83-B34B-4CC6-ADDC-45E5FE6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355E-A0D7-44C8-B349-67E3838E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55390-73EF-441E-8B82-F36AD215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8F28-7135-46F4-B4AB-6E9036CB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E466-9AFE-4510-BC23-D1A6FAFD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1037-0D4D-45E5-823C-ED37C055CE03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8778-7490-4CFC-8748-C45A37E7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58C3-9103-4325-8D3C-B6A5AF41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21D-0B6D-4360-9E09-15D83FFA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DDB5F-F66D-40B6-BD46-1584ECB556BF}"/>
              </a:ext>
            </a:extLst>
          </p:cNvPr>
          <p:cNvSpPr/>
          <p:nvPr/>
        </p:nvSpPr>
        <p:spPr>
          <a:xfrm>
            <a:off x="2009030" y="0"/>
            <a:ext cx="4802587" cy="63941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01EE0-E032-40E7-B493-4583FAE10223}"/>
              </a:ext>
            </a:extLst>
          </p:cNvPr>
          <p:cNvSpPr/>
          <p:nvPr/>
        </p:nvSpPr>
        <p:spPr>
          <a:xfrm>
            <a:off x="2009030" y="2001078"/>
            <a:ext cx="1463040" cy="4393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 Page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Fun and fitness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Nutrition and health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History of dogs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Our </a:t>
            </a:r>
            <a:r>
              <a:rPr lang="en-US" sz="1600" dirty="0" err="1">
                <a:solidFill>
                  <a:schemeClr val="tx1"/>
                </a:solidFill>
              </a:rPr>
              <a:t>preffed</a:t>
            </a:r>
            <a:r>
              <a:rPr lang="en-US" sz="1600" dirty="0">
                <a:solidFill>
                  <a:schemeClr val="tx1"/>
                </a:solidFill>
              </a:rPr>
              <a:t> partners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Past articles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Signup for our newsletter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D5CBA-A5CF-4CED-92EC-2EBAC0F0F275}"/>
              </a:ext>
            </a:extLst>
          </p:cNvPr>
          <p:cNvSpPr/>
          <p:nvPr/>
        </p:nvSpPr>
        <p:spPr>
          <a:xfrm>
            <a:off x="3710609" y="2160104"/>
            <a:ext cx="2093843" cy="12688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 Content panel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DFEC1-87EA-44A2-8554-8AE1D3B5AA1A}"/>
              </a:ext>
            </a:extLst>
          </p:cNvPr>
          <p:cNvSpPr/>
          <p:nvPr/>
        </p:nvSpPr>
        <p:spPr>
          <a:xfrm>
            <a:off x="3710610" y="4320210"/>
            <a:ext cx="2385390" cy="10601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media and contests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BBC40-36DE-48DF-A3DD-880102D1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9" y="0"/>
            <a:ext cx="4802587" cy="19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 Dhindsa</dc:creator>
  <cp:lastModifiedBy>Honey Dhindsa</cp:lastModifiedBy>
  <cp:revision>3</cp:revision>
  <dcterms:created xsi:type="dcterms:W3CDTF">2018-07-07T14:34:43Z</dcterms:created>
  <dcterms:modified xsi:type="dcterms:W3CDTF">2018-07-07T14:52:56Z</dcterms:modified>
</cp:coreProperties>
</file>