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Crimson Pro Semi Bold" panose="020B0604020202020204" charset="0"/>
      <p:regular r:id="rId12"/>
    </p:embeddedFont>
    <p:embeddedFont>
      <p:font typeface="Heebo" pitchFamily="2" charset="-79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4074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Rabbit: Your New Favorite E-Commerce Destination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Welcome to Rabbit, the e-commerce platform that's revolutionizing online clothing shopping. We address the challenges of finding the perfect fit and style with a personalized, easy-to-use experience. Discover how Rabbit can transform the way you shop.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7E4153-EB5C-C037-9C94-0694954F7518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151" y="119957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82484"/>
            <a:ext cx="108036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Core Features: Shop by Size, Color, &amp; Quantity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73142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 your perfect fit, every time. Rabbit offers extensive filtering options to narrow down your search. Benefit from real-time inventory updates, so you always know what's in stock.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712381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5939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Size Filtering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642961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Shop by your exact size for guaranteed fit.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5712381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5443776" y="5939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Color Selection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5443776" y="642961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Find items in your favorite colors easily.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9640133" y="5712381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9866948" y="5939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Quantity Control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866948" y="642961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Order exactly what you need, no more, no less.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B677C0-53DF-E690-7EF5-6B530343570C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3790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Gender-Specific Sections: Tailored Shopping Experiences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0909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provides dedicated sections for men's and women's clothing. Enjoy curated collections and personalized recommendations. Discover an enhanced browsing experience designed just for you.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16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Men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9980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Explore the latest trends and classic styles.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5649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Shirts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0071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Pants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4493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Accessories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4168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Women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499800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Discover unique pieces and essential wardrobe staples.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5649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Dresses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600717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Tops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64493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Shoes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231D72-1631-0CFF-D556-D23BE7FDF9B5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77014"/>
            <a:ext cx="74433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Robust Backend APIs &amp; Routing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192595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utilizes a scalable architecture for handling high traffic. Our RESTful APIs ensure seamless data flow. Experience efficient routing for optimal performance, powered by Node.js and Express.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69813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54422" y="34966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Scalable APIs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754422" y="398704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Handles increased traffic seamlessly.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4630698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54422" y="4857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Efficient Routing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7754422" y="5347930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Ensures fast page loads.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5991582"/>
            <a:ext cx="1134070" cy="1360884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754422" y="62183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 Flow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754422" y="670881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Optimized for quick retrieval.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8A2189-60B2-4036-B002-52E1ACD17E27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6062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Admin Panel: Streamlined Management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918341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Easily manage inventory, orders, and customers with Rabbit's admin panel. Generate insightful reports and analytics. Take control of marketing campaigns and promotions.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45173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559856"/>
            <a:ext cx="340162" cy="42529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30906" y="45173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Inventory Management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30906" y="500776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Track and update product stock levels.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4685467" y="451735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4559856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422583" y="45173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Order Management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5422583" y="5007769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Process and fulfill customer orders efficiently.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793790" y="621553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258044"/>
            <a:ext cx="340162" cy="42529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530906" y="62155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Customer Management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1530906" y="670595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View and manage customer profiles and data.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8685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Secure Payment Gateway Integration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29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partners with leading payment providers. Enjoy secure transactions using advanced encryption. We support multiple payment methods, including credit cards and PayPal.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743789" y="47597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Encryption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250180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Protects sensitive data.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699516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533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Credit Cards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937790" y="402383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Accepts all major cards.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748445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PayPal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9937790" y="6476405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Offers secure checkout.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6474619"/>
            <a:ext cx="339328" cy="42422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9FB1D58-D624-AB0D-C75C-BCEEEAF835D9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9288"/>
            <a:ext cx="1182683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MySQL Database: Reliable &amp; Scalable Data Storage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316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utilizes a MySQL database for organized data management. Benefit from efficient querying and retrieval. The database is scalable to accommodate a growing product catalog and user base.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12651"/>
            <a:ext cx="2173724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167" y="3566755"/>
            <a:ext cx="318968" cy="39862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194328" y="3339465"/>
            <a:ext cx="27504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Organized Data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194328" y="3829883"/>
            <a:ext cx="27504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Structured for easy access.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080861" y="4404360"/>
            <a:ext cx="10642402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9" name="Shape 6"/>
          <p:cNvSpPr/>
          <p:nvPr/>
        </p:nvSpPr>
        <p:spPr>
          <a:xfrm>
            <a:off x="793790" y="4532948"/>
            <a:ext cx="4347567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089" y="4987052"/>
            <a:ext cx="318968" cy="39862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368171" y="4759762"/>
            <a:ext cx="27555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Efficient Retrieval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368171" y="5250180"/>
            <a:ext cx="275558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Quickly find what you need.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5254704" y="5824657"/>
            <a:ext cx="8468558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sp>
        <p:nvSpPr>
          <p:cNvPr id="14" name="Shape 10"/>
          <p:cNvSpPr/>
          <p:nvPr/>
        </p:nvSpPr>
        <p:spPr>
          <a:xfrm>
            <a:off x="793790" y="5953244"/>
            <a:ext cx="6521410" cy="1306949"/>
          </a:xfrm>
          <a:prstGeom prst="roundRect">
            <a:avLst>
              <a:gd name="adj" fmla="val 2603"/>
            </a:avLst>
          </a:prstGeom>
          <a:solidFill>
            <a:srgbClr val="F2EEEE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011" y="6407348"/>
            <a:ext cx="318968" cy="398621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542014" y="6180058"/>
            <a:ext cx="264271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Scalable</a:t>
            </a:r>
            <a:endParaRPr lang="en-US" sz="2200" dirty="0"/>
          </a:p>
        </p:txBody>
      </p:sp>
      <p:sp>
        <p:nvSpPr>
          <p:cNvPr id="17" name="Text 12"/>
          <p:cNvSpPr/>
          <p:nvPr/>
        </p:nvSpPr>
        <p:spPr>
          <a:xfrm>
            <a:off x="7542014" y="6670477"/>
            <a:ext cx="264271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Grows with your business.</a:t>
            </a:r>
            <a:endParaRPr lang="en-US" sz="17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F4B39-D5A8-2AC7-B2F6-D95AEB204BF3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5797"/>
            <a:ext cx="64842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Technology Stack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6647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is built on a robust technology stack for optimal performance.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282791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80190" y="4076581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Frontend: React.js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304" y="328279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12304" y="4076581"/>
            <a:ext cx="2292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Backend: Node.js</a:t>
            </a:r>
            <a:endParaRPr lang="en-US" sz="2200" dirty="0"/>
          </a:p>
        </p:txBody>
      </p:sp>
      <p:sp>
        <p:nvSpPr>
          <p:cNvPr id="9" name="Shape 4"/>
          <p:cNvSpPr/>
          <p:nvPr/>
        </p:nvSpPr>
        <p:spPr>
          <a:xfrm>
            <a:off x="11572875" y="3271480"/>
            <a:ext cx="510183" cy="589598"/>
          </a:xfrm>
          <a:prstGeom prst="roundRect">
            <a:avLst>
              <a:gd name="adj" fmla="val 10754"/>
            </a:avLst>
          </a:prstGeom>
          <a:solidFill>
            <a:srgbClr val="E6E6E7"/>
          </a:solidFill>
          <a:ln/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4538" y="328279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4538" y="4076581"/>
            <a:ext cx="22919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Database: MySQL</a:t>
            </a:r>
            <a:endParaRPr lang="en-US" sz="22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5111353"/>
            <a:ext cx="566976" cy="566976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280190" y="5905143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Payment: Stripe/PayPal</a:t>
            </a:r>
            <a:endParaRPr lang="en-US" sz="2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082A1C-AF6A-7A25-D8B6-B60DEDF540B8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5421"/>
            <a:ext cx="76336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Future Enhancements &amp; Growth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78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Rabbit is committed to continuous improvement and growth.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3245882"/>
            <a:ext cx="2152055" cy="807958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3537704"/>
            <a:ext cx="318968" cy="39862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57217" y="3472696"/>
            <a:ext cx="25110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AI Recommendations</a:t>
            </a:r>
            <a:endParaRPr lang="en-US" sz="2200" dirty="0"/>
          </a:p>
        </p:txBody>
      </p:sp>
      <p:sp>
        <p:nvSpPr>
          <p:cNvPr id="7" name="Shape 3"/>
          <p:cNvSpPr/>
          <p:nvPr/>
        </p:nvSpPr>
        <p:spPr>
          <a:xfrm>
            <a:off x="5187077" y="4066937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4110514"/>
            <a:ext cx="4304109" cy="807958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315182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337328"/>
            <a:ext cx="14644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Mobile Apps</a:t>
            </a:r>
            <a:endParaRPr lang="en-US" sz="2200" dirty="0"/>
          </a:p>
        </p:txBody>
      </p:sp>
      <p:sp>
        <p:nvSpPr>
          <p:cNvPr id="11" name="Shape 5"/>
          <p:cNvSpPr/>
          <p:nvPr/>
        </p:nvSpPr>
        <p:spPr>
          <a:xfrm>
            <a:off x="6263164" y="493156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8D4D4"/>
          </a:solidFill>
          <a:ln/>
        </p:spPr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4975146"/>
            <a:ext cx="6456164" cy="807958"/>
          </a:xfrm>
          <a:prstGeom prst="rect">
            <a:avLst/>
          </a:prstGeom>
        </p:spPr>
      </p:pic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179814"/>
            <a:ext cx="318968" cy="398621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7509272" y="5201960"/>
            <a:ext cx="183141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New Categories</a:t>
            </a:r>
            <a:endParaRPr lang="en-US" sz="2200" dirty="0"/>
          </a:p>
        </p:txBody>
      </p:sp>
      <p:sp>
        <p:nvSpPr>
          <p:cNvPr id="15" name="Text 7"/>
          <p:cNvSpPr/>
          <p:nvPr/>
        </p:nvSpPr>
        <p:spPr>
          <a:xfrm>
            <a:off x="793790" y="603825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Anticipate AI-powered personalized recommendations for a smarter shopping experience. We will also develop mobile apps for both iOS and Android. Finally, we will expand into new product categories to offer more variety.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28FD2C-40B1-5D1F-B276-B32C3D59DED3}"/>
              </a:ext>
            </a:extLst>
          </p:cNvPr>
          <p:cNvSpPr/>
          <p:nvPr/>
        </p:nvSpPr>
        <p:spPr>
          <a:xfrm>
            <a:off x="12857356" y="7716644"/>
            <a:ext cx="1672683" cy="5129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509</Words>
  <Application>Microsoft Office PowerPoint</Application>
  <PresentationFormat>Custom</PresentationFormat>
  <Paragraphs>75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Heebo</vt:lpstr>
      <vt:lpstr>Crimson Pro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Harsh Dhiman</cp:lastModifiedBy>
  <cp:revision>2</cp:revision>
  <dcterms:created xsi:type="dcterms:W3CDTF">2025-04-18T06:47:03Z</dcterms:created>
  <dcterms:modified xsi:type="dcterms:W3CDTF">2025-04-18T09:22:02Z</dcterms:modified>
</cp:coreProperties>
</file>