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man Kaur" userId="f25b47ebe8059261" providerId="LiveId" clId="{38F82964-F5A6-49C6-A2D7-CE0D57B0FB2D}"/>
    <pc:docChg chg="modSld">
      <pc:chgData name="Harman Kaur" userId="f25b47ebe8059261" providerId="LiveId" clId="{38F82964-F5A6-49C6-A2D7-CE0D57B0FB2D}" dt="2024-04-25T15:16:48.428" v="4" actId="207"/>
      <pc:docMkLst>
        <pc:docMk/>
      </pc:docMkLst>
      <pc:sldChg chg="modSp mod">
        <pc:chgData name="Harman Kaur" userId="f25b47ebe8059261" providerId="LiveId" clId="{38F82964-F5A6-49C6-A2D7-CE0D57B0FB2D}" dt="2024-04-25T15:16:36.418" v="3" actId="207"/>
        <pc:sldMkLst>
          <pc:docMk/>
          <pc:sldMk cId="111826440" sldId="260"/>
        </pc:sldMkLst>
        <pc:spChg chg="mod">
          <ac:chgData name="Harman Kaur" userId="f25b47ebe8059261" providerId="LiveId" clId="{38F82964-F5A6-49C6-A2D7-CE0D57B0FB2D}" dt="2024-04-25T15:16:36.418" v="3" actId="207"/>
          <ac:spMkLst>
            <pc:docMk/>
            <pc:sldMk cId="111826440" sldId="260"/>
            <ac:spMk id="6" creationId="{F875B755-3AA2-E200-78DB-D503412286AC}"/>
          </ac:spMkLst>
        </pc:spChg>
      </pc:sldChg>
      <pc:sldChg chg="modSp mod">
        <pc:chgData name="Harman Kaur" userId="f25b47ebe8059261" providerId="LiveId" clId="{38F82964-F5A6-49C6-A2D7-CE0D57B0FB2D}" dt="2024-04-25T15:16:48.428" v="4" actId="207"/>
        <pc:sldMkLst>
          <pc:docMk/>
          <pc:sldMk cId="3605774261" sldId="265"/>
        </pc:sldMkLst>
        <pc:spChg chg="mod">
          <ac:chgData name="Harman Kaur" userId="f25b47ebe8059261" providerId="LiveId" clId="{38F82964-F5A6-49C6-A2D7-CE0D57B0FB2D}" dt="2024-04-25T15:16:48.428" v="4" actId="207"/>
          <ac:spMkLst>
            <pc:docMk/>
            <pc:sldMk cId="3605774261" sldId="265"/>
            <ac:spMk id="6" creationId="{768872D9-9574-C704-BF6A-2BB750E133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16E2B-4885-4BB5-8F02-589F597AF36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36834-CABD-4E13-8CCE-22040E0D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36834-CABD-4E13-8CCE-22040E0D2A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3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08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0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46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46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6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C99F7-534A-1F63-B232-5D494F351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1089025"/>
            <a:ext cx="4075200" cy="15329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CLASSIFICATION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30DA4-7670-F0E2-677D-679639435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/>
          <a:p>
            <a:r>
              <a:rPr lang="en-US" dirty="0"/>
              <a:t>By: Harman Kaur</a:t>
            </a:r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orful squares and lines&#10;&#10;Description automatically generated">
            <a:extLst>
              <a:ext uri="{FF2B5EF4-FFF2-40B4-BE49-F238E27FC236}">
                <a16:creationId xmlns:a16="http://schemas.microsoft.com/office/drawing/2014/main" id="{34AA2E0C-274D-F63B-12A0-D0B678D5C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13"/>
          <a:stretch/>
        </p:blipFill>
        <p:spPr>
          <a:xfrm>
            <a:off x="6654799" y="2022811"/>
            <a:ext cx="4996213" cy="28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1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B23C-E793-DFF7-3CF4-32A01DDE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F680-C3E4-AD4C-996B-5A4B4837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is likelihood of an individual involved in crime will be arrested based on certain factors such as the type of crime, location, time of the day, and demographic information?”</a:t>
            </a:r>
          </a:p>
          <a:p>
            <a:r>
              <a:rPr lang="en-US" dirty="0"/>
              <a:t>Significance: By predicting the likelihood of arrests for individuals in reported crimes, law enforcement agencies can focus their resources more efficiently, focusing on the cases with a higher probability of leading to arrests. </a:t>
            </a:r>
          </a:p>
          <a:p>
            <a:r>
              <a:rPr lang="en-US" dirty="0"/>
              <a:t>It can also help in predicting individuals who are at higher risk of being arrested. </a:t>
            </a:r>
          </a:p>
        </p:txBody>
      </p:sp>
    </p:spTree>
    <p:extLst>
      <p:ext uri="{BB962C8B-B14F-4D97-AF65-F5344CB8AC3E}">
        <p14:creationId xmlns:p14="http://schemas.microsoft.com/office/powerpoint/2010/main" val="138887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C9DE-0C30-70D2-6B98-2C9B4C89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4D7E5-890F-0C54-8AE9-BD4142495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supervised learning algorithm used to categorize data into predefined classes or labels. </a:t>
            </a:r>
          </a:p>
          <a:p>
            <a:r>
              <a:rPr lang="en-US" dirty="0"/>
              <a:t>In my use case, I received the output of the binary classification model evaluation with their probabilities i.e., True or False.</a:t>
            </a:r>
          </a:p>
          <a:p>
            <a:r>
              <a:rPr lang="en-US" dirty="0"/>
              <a:t>For example: For Narcotic crime type  the prediction is { "class": "True", "logs": “null“ probability": { "False": 0.0004416557, "True": 0.9995583443 } </a:t>
            </a:r>
          </a:p>
          <a:p>
            <a:r>
              <a:rPr lang="en-US" dirty="0"/>
              <a:t>The class indicates the predicted class which corresponds to prediction of an arrest.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9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6EC5-E527-C02C-DF17-7EEA341C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FF02-62A3-00D6-7098-DB133072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Probability: It is the probability assigned my model to each class. In binary there two class.</a:t>
            </a:r>
          </a:p>
          <a:p>
            <a:r>
              <a:rPr lang="en-US" dirty="0"/>
              <a:t>The model assigned a probability of approximately 0.0004 to the class ‘false’ (not arrested) and a probability of 0.9996 to the class True (arrested). </a:t>
            </a:r>
          </a:p>
          <a:p>
            <a:r>
              <a:rPr lang="en-US" dirty="0"/>
              <a:t>So, we can infer that an individual will get arrested for the engaging in narcotic crimes. </a:t>
            </a:r>
          </a:p>
        </p:txBody>
      </p:sp>
    </p:spTree>
    <p:extLst>
      <p:ext uri="{BB962C8B-B14F-4D97-AF65-F5344CB8AC3E}">
        <p14:creationId xmlns:p14="http://schemas.microsoft.com/office/powerpoint/2010/main" val="327905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120A-2C61-5720-B393-F219B909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8C0F-311A-1334-86DB-D7851250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53789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white rectangular object with black lines&#10;&#10;Description automatically generated">
            <a:extLst>
              <a:ext uri="{FF2B5EF4-FFF2-40B4-BE49-F238E27FC236}">
                <a16:creationId xmlns:a16="http://schemas.microsoft.com/office/drawing/2014/main" id="{C78F5336-7755-7AFC-9BA1-614A03A12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9" y="1685925"/>
            <a:ext cx="11042337" cy="1882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5B755-3AA2-E200-78DB-D503412286AC}"/>
              </a:ext>
            </a:extLst>
          </p:cNvPr>
          <p:cNvSpPr txBox="1"/>
          <p:nvPr/>
        </p:nvSpPr>
        <p:spPr>
          <a:xfrm>
            <a:off x="653489" y="4149213"/>
            <a:ext cx="11042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feature ranking table was generated from a feature importance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has the highest score indicating it  significantly affects the likelihood of a person getting arrested.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 comes on second position meaning certain areas have higher rates of crime.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type of crime in also important in predicting the occurrence of arrest.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 description also contributes to the arrest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2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BE6A-D41F-01E1-A541-76DEAF4F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B82E-7B43-CC5D-08B4-1EA2D8AA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searched the location for the some of the crimes where likelihood of getting arrested was higher and most of them had the same zip code 60651.</a:t>
            </a:r>
          </a:p>
          <a:p>
            <a:r>
              <a:rPr lang="en-US" dirty="0"/>
              <a:t>This area has been graded as F for overall crime grade which means crime rate is higher. </a:t>
            </a:r>
          </a:p>
          <a:p>
            <a:r>
              <a:rPr lang="en-US" dirty="0"/>
              <a:t>Therefore, it goes with the model’s prediction that location is important in predicting arrests. </a:t>
            </a:r>
          </a:p>
        </p:txBody>
      </p:sp>
    </p:spTree>
    <p:extLst>
      <p:ext uri="{BB962C8B-B14F-4D97-AF65-F5344CB8AC3E}">
        <p14:creationId xmlns:p14="http://schemas.microsoft.com/office/powerpoint/2010/main" val="19160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with many colored dots">
            <a:extLst>
              <a:ext uri="{FF2B5EF4-FFF2-40B4-BE49-F238E27FC236}">
                <a16:creationId xmlns:a16="http://schemas.microsoft.com/office/drawing/2014/main" id="{C80560E5-0FA8-0595-4403-6D58D64F8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451BC2-A9B5-496D-AB51-6CD069B7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769810"/>
            <a:ext cx="4457690" cy="1332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Spatial Analysis </a:t>
            </a:r>
          </a:p>
        </p:txBody>
      </p:sp>
    </p:spTree>
    <p:extLst>
      <p:ext uri="{BB962C8B-B14F-4D97-AF65-F5344CB8AC3E}">
        <p14:creationId xmlns:p14="http://schemas.microsoft.com/office/powerpoint/2010/main" val="33023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101C-4CCC-2F14-1C71-2433279F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Continued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75C5FF-DD05-8613-810D-0C08508A0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0" y="1882570"/>
            <a:ext cx="6671869" cy="40401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872D9-9574-C704-BF6A-2BB750E13316}"/>
              </a:ext>
            </a:extLst>
          </p:cNvPr>
          <p:cNvSpPr txBox="1"/>
          <p:nvPr/>
        </p:nvSpPr>
        <p:spPr>
          <a:xfrm>
            <a:off x="8072284" y="1799303"/>
            <a:ext cx="37165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power BI analysis which calculates the total arrets based 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arrests were made during the 12 pm to 10 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So, this further goes with our prediction that arrests depends upon date/time.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count of arrests made prior to this time window were comparatively lower.</a:t>
            </a:r>
          </a:p>
        </p:txBody>
      </p:sp>
    </p:spTree>
    <p:extLst>
      <p:ext uri="{BB962C8B-B14F-4D97-AF65-F5344CB8AC3E}">
        <p14:creationId xmlns:p14="http://schemas.microsoft.com/office/powerpoint/2010/main" val="360577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8A37D8F7-86D6-AFD3-0CBE-7F9E1DADC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" r="3635" b="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C0624-9AAE-6C13-031D-C729944F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769810"/>
            <a:ext cx="4457690" cy="1332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Data Visualizations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1271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452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Avenir Next LT Pro</vt:lpstr>
      <vt:lpstr>Goudy Old Style</vt:lpstr>
      <vt:lpstr>Wingdings</vt:lpstr>
      <vt:lpstr>FrostyVTI</vt:lpstr>
      <vt:lpstr>CLASSIFICATION MODEL</vt:lpstr>
      <vt:lpstr>INTRODUCTION</vt:lpstr>
      <vt:lpstr>Classification Model Overview</vt:lpstr>
      <vt:lpstr>Classification Model Continued</vt:lpstr>
      <vt:lpstr>Feature Importance</vt:lpstr>
      <vt:lpstr>Findings</vt:lpstr>
      <vt:lpstr>Spatial Analysis </vt:lpstr>
      <vt:lpstr>Findings Continued</vt:lpstr>
      <vt:lpstr>Data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</dc:title>
  <dc:creator>Harman Kaur</dc:creator>
  <cp:lastModifiedBy>Harman Kaur</cp:lastModifiedBy>
  <cp:revision>2</cp:revision>
  <dcterms:created xsi:type="dcterms:W3CDTF">2024-04-24T23:55:41Z</dcterms:created>
  <dcterms:modified xsi:type="dcterms:W3CDTF">2024-04-25T15:16:51Z</dcterms:modified>
</cp:coreProperties>
</file>