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bin" panose="020B0604020202020204" charset="0"/>
      <p:regular r:id="rId11"/>
    </p:embeddedFont>
    <p:embeddedFont>
      <p:font typeface="Roboto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0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83289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64" y="1581373"/>
            <a:ext cx="6041708" cy="50883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605088"/>
            <a:ext cx="7415927" cy="1161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Introducing Buy Hive: Your New E-commerce Destination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864037" y="4044315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Welcome to Buy Hive, a cutting-edge e-commerce platform offering an extensive range of products, from electronics to fashion. Our website boasts a sleek and intuitive design, ensuring a seamless browsing and purchasing experience.</a:t>
            </a:r>
            <a:endParaRPr lang="en-US" sz="1900" dirty="0"/>
          </a:p>
        </p:txBody>
      </p:sp>
      <p:pic>
        <p:nvPicPr>
          <p:cNvPr id="1026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9FB11CF5-B386-DE7C-0982-24EE75887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191458"/>
            <a:ext cx="9516428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Buy Hive: A Diverse Product Portfolio</a:t>
            </a:r>
            <a:endParaRPr lang="en-US" sz="4550" dirty="0"/>
          </a:p>
        </p:txBody>
      </p:sp>
      <p:sp>
        <p:nvSpPr>
          <p:cNvPr id="3" name="Shape 1"/>
          <p:cNvSpPr/>
          <p:nvPr/>
        </p:nvSpPr>
        <p:spPr>
          <a:xfrm>
            <a:off x="968693" y="2411254"/>
            <a:ext cx="6223040" cy="2190036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215509" y="2658070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Electronics</a:t>
            </a:r>
            <a:endParaRPr lang="en-US" sz="2250" dirty="0"/>
          </a:p>
        </p:txBody>
      </p:sp>
      <p:sp>
        <p:nvSpPr>
          <p:cNvPr id="5" name="Text 3"/>
          <p:cNvSpPr/>
          <p:nvPr/>
        </p:nvSpPr>
        <p:spPr>
          <a:xfrm>
            <a:off x="1215509" y="3169325"/>
            <a:ext cx="572940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Discover a wide selection of electronics, including laptops, smartphones, gaming consoles, and accessories.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38549" y="2411254"/>
            <a:ext cx="6223040" cy="2190036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7685365" y="2658070"/>
            <a:ext cx="2982516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Clothing &amp; Accessories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7685365" y="3169325"/>
            <a:ext cx="572940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Browse through a curated collection of casual wear, outerwear, and stylish accessories for every occasion.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8693" y="4848106"/>
            <a:ext cx="6223040" cy="2190036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0" name="Text 8"/>
          <p:cNvSpPr/>
          <p:nvPr/>
        </p:nvSpPr>
        <p:spPr>
          <a:xfrm>
            <a:off x="1215509" y="5094923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Home &amp; Kitchen</a:t>
            </a:r>
            <a:endParaRPr lang="en-US" sz="2250" dirty="0"/>
          </a:p>
        </p:txBody>
      </p:sp>
      <p:sp>
        <p:nvSpPr>
          <p:cNvPr id="11" name="Text 9"/>
          <p:cNvSpPr/>
          <p:nvPr/>
        </p:nvSpPr>
        <p:spPr>
          <a:xfrm>
            <a:off x="1215509" y="5606177"/>
            <a:ext cx="572940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Find everything you need to enhance your living space, from furniture and decor to kitchen appliances and cookware.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7438549" y="4848106"/>
            <a:ext cx="6223040" cy="2190036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3" name="Text 11"/>
          <p:cNvSpPr/>
          <p:nvPr/>
        </p:nvSpPr>
        <p:spPr>
          <a:xfrm>
            <a:off x="7685365" y="5094923"/>
            <a:ext cx="301502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Beauty &amp; Personal Care</a:t>
            </a:r>
            <a:endParaRPr lang="en-US" sz="2250" dirty="0"/>
          </a:p>
        </p:txBody>
      </p:sp>
      <p:sp>
        <p:nvSpPr>
          <p:cNvPr id="14" name="Text 12"/>
          <p:cNvSpPr/>
          <p:nvPr/>
        </p:nvSpPr>
        <p:spPr>
          <a:xfrm>
            <a:off x="7685365" y="5606177"/>
            <a:ext cx="572940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Explore a range of beauty products, skincare essentials, and personal care items for men and women.</a:t>
            </a:r>
            <a:endParaRPr lang="en-US" sz="1900" dirty="0"/>
          </a:p>
        </p:txBody>
      </p:sp>
      <p:pic>
        <p:nvPicPr>
          <p:cNvPr id="15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FEFEF7C5-611A-9C1A-EC72-02F18E87D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842016"/>
            <a:ext cx="7533323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Buy Hive vs. The Competition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185160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Buy Hive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3795117"/>
            <a:ext cx="604527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Buy Hive provides a personalized shopping experience with competitive prices, a seamless user interface, and a secure payment gateway, no extra subscription to have benefits for specified customer.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810" y="3185160"/>
            <a:ext cx="3388876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Amazon, Flipkart &amp; Myntra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7623810" y="3795117"/>
            <a:ext cx="6045279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Amazon boosts a vast product catalog but a lot of benefits are given to Prime users. 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</a:rPr>
              <a:t>Flipkart is usually deemed to not provide a very user-friendly service, whether it’s replacement or return back.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CAD6DE"/>
              </a:solidFill>
              <a:latin typeface="Cabin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</a:rPr>
              <a:t>Myntra only focuses on Indian brands, not including any other items.</a:t>
            </a:r>
            <a:endParaRPr lang="en-US" sz="1900" dirty="0"/>
          </a:p>
        </p:txBody>
      </p:sp>
      <p:pic>
        <p:nvPicPr>
          <p:cNvPr id="7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F3CF5179-A19C-72AA-4653-4C1D5B371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996553"/>
            <a:ext cx="6336863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User-Centric Approach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2092881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765584"/>
            <a:ext cx="3984069" cy="246233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86458" y="5536525"/>
            <a:ext cx="3548539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Login &amp; Registration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968693" y="6047780"/>
            <a:ext cx="398406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Effortless account creation and secure login for a personalized shopping experience.</a:t>
            </a:r>
            <a:endParaRPr lang="en-US" sz="19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46" y="2765584"/>
            <a:ext cx="3984069" cy="246233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862757" y="5536525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Contact Us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5323046" y="6047780"/>
            <a:ext cx="398406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Quick and convenient access to customer support through multiple channels.</a:t>
            </a:r>
            <a:endParaRPr lang="en-US" sz="19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2765584"/>
            <a:ext cx="3984188" cy="246233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204013" y="5536525"/>
            <a:ext cx="2930962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Shopping Cart</a:t>
            </a:r>
            <a:endParaRPr lang="en-US" sz="2250" dirty="0"/>
          </a:p>
        </p:txBody>
      </p:sp>
      <p:sp>
        <p:nvSpPr>
          <p:cNvPr id="12" name="Text 7"/>
          <p:cNvSpPr/>
          <p:nvPr/>
        </p:nvSpPr>
        <p:spPr>
          <a:xfrm>
            <a:off x="9677400" y="6047780"/>
            <a:ext cx="39841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straightforward cart system that allows customers to easily manage their purchases.</a:t>
            </a:r>
            <a:endParaRPr lang="en-US" sz="1900" dirty="0"/>
          </a:p>
        </p:txBody>
      </p:sp>
      <p:pic>
        <p:nvPicPr>
          <p:cNvPr id="13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50E1D489-BE0A-4000-661F-902C70CCC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648063"/>
            <a:ext cx="12425720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Features That Enhance the Shopping Experience</a:t>
            </a:r>
            <a:endParaRPr lang="en-US" sz="4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867858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68693" y="3731895"/>
            <a:ext cx="2895481" cy="726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Comprehensive Product Descriptions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968693" y="4606290"/>
            <a:ext cx="289548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Detailed product descriptions provide all the necessary information to make informed purchasing decisions.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4234458" y="4606290"/>
            <a:ext cx="289548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330" y="3015838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539949" y="3761408"/>
            <a:ext cx="2895481" cy="726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 &amp; Reliable Shipping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5542330" y="4734640"/>
            <a:ext cx="289548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Quick delivery options and reliable shipping services enhance the customer experience.</a:t>
            </a:r>
            <a:endParaRPr lang="en-US" sz="1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5988" y="2867858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65988" y="3731895"/>
            <a:ext cx="2895600" cy="726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High-Quality Product Images</a:t>
            </a:r>
            <a:endParaRPr lang="en-US" sz="2250" dirty="0"/>
          </a:p>
        </p:txBody>
      </p:sp>
      <p:sp>
        <p:nvSpPr>
          <p:cNvPr id="14" name="Text 8"/>
          <p:cNvSpPr/>
          <p:nvPr/>
        </p:nvSpPr>
        <p:spPr>
          <a:xfrm>
            <a:off x="10765988" y="4606290"/>
            <a:ext cx="2895600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Detailed and high-resolution product images allow customers to visualize the product before purchase.</a:t>
            </a:r>
            <a:endParaRPr lang="en-US" sz="1900" dirty="0"/>
          </a:p>
        </p:txBody>
      </p:sp>
      <p:pic>
        <p:nvPicPr>
          <p:cNvPr id="15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97A15A48-2718-6940-B7FD-C9EB6AD55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870739"/>
            <a:ext cx="5003483" cy="425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Looking Ahead: Buy Hive's Future</a:t>
            </a:r>
            <a:endParaRPr lang="en-US" sz="2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423" y="2050728"/>
            <a:ext cx="5368065" cy="46264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60925" y="3279458"/>
            <a:ext cx="3408164" cy="231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endParaRPr lang="en-US" sz="11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1800589"/>
            <a:ext cx="723543" cy="115776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16863" y="1923012"/>
            <a:ext cx="2681049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Recommendation Engine</a:t>
            </a:r>
            <a:endParaRPr lang="en-US" dirty="0"/>
          </a:p>
        </p:txBody>
      </p:sp>
      <p:sp>
        <p:nvSpPr>
          <p:cNvPr id="7" name="Text 3"/>
          <p:cNvSpPr/>
          <p:nvPr/>
        </p:nvSpPr>
        <p:spPr>
          <a:xfrm>
            <a:off x="1982965" y="2424374"/>
            <a:ext cx="6802510" cy="591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Leveraging machine learning to provide personalized product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suggestions based on browsing and purchase history.</a:t>
            </a:r>
            <a:endParaRPr lang="en-US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78" y="3279458"/>
            <a:ext cx="723543" cy="11577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16863" y="3304032"/>
            <a:ext cx="2531864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Inventory Management</a:t>
            </a:r>
            <a:endParaRPr lang="en-US" dirty="0"/>
          </a:p>
        </p:txBody>
      </p:sp>
      <p:sp>
        <p:nvSpPr>
          <p:cNvPr id="10" name="Text 5"/>
          <p:cNvSpPr/>
          <p:nvPr/>
        </p:nvSpPr>
        <p:spPr>
          <a:xfrm>
            <a:off x="2019524" y="3760423"/>
            <a:ext cx="6802510" cy="526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Improving backend inventory management for better stock monitoring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and reduced out-of-stock situations.</a:t>
            </a:r>
            <a:endParaRPr lang="en-US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78" y="4758327"/>
            <a:ext cx="723543" cy="115776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16863" y="4795329"/>
            <a:ext cx="2284571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Search Functionality</a:t>
            </a:r>
            <a:endParaRPr lang="en-US" dirty="0"/>
          </a:p>
        </p:txBody>
      </p:sp>
      <p:sp>
        <p:nvSpPr>
          <p:cNvPr id="13" name="Text 7"/>
          <p:cNvSpPr/>
          <p:nvPr/>
        </p:nvSpPr>
        <p:spPr>
          <a:xfrm>
            <a:off x="2002855" y="5197252"/>
            <a:ext cx="11752302" cy="231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Enhancing the search algorithm for more accurate and relevant search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results.</a:t>
            </a:r>
            <a:endParaRPr lang="en-US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978" y="6237196"/>
            <a:ext cx="723543" cy="115776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19524" y="6232896"/>
            <a:ext cx="3318748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with Multiple Payment Gateways</a:t>
            </a:r>
            <a:endParaRPr lang="en-US" dirty="0"/>
          </a:p>
        </p:txBody>
      </p:sp>
      <p:sp>
        <p:nvSpPr>
          <p:cNvPr id="16" name="Text 9"/>
          <p:cNvSpPr/>
          <p:nvPr/>
        </p:nvSpPr>
        <p:spPr>
          <a:xfrm>
            <a:off x="1979785" y="6713880"/>
            <a:ext cx="5819509" cy="535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Adding more payment options, including digital wallets and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cryptocurrencies, for greater customer flexibility.</a:t>
            </a:r>
            <a:endParaRPr lang="en-US" dirty="0"/>
          </a:p>
        </p:txBody>
      </p:sp>
      <p:pic>
        <p:nvPicPr>
          <p:cNvPr id="17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032A6C46-86BD-8C1D-F301-A3B7E3709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688550"/>
            <a:ext cx="4869061" cy="2852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79859"/>
            <a:ext cx="7415927" cy="1161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Buy Hive: A Platform Built for Growth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350437" y="2496741"/>
            <a:ext cx="431959" cy="431959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7029212" y="2496741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7029212" y="3007995"/>
            <a:ext cx="673715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platform is designed to handle increasing traffic and product volume as we expand our offerings.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437" y="4322564"/>
            <a:ext cx="431959" cy="431959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7029212" y="4322564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Innovation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7029212" y="4833818"/>
            <a:ext cx="673715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continuously invest in research and development to improve our platform and deliver the best possible shopping experience.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6148388"/>
            <a:ext cx="431959" cy="431959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7029212" y="614838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Focus</a:t>
            </a:r>
            <a:endParaRPr lang="en-US" sz="2250" dirty="0"/>
          </a:p>
        </p:txBody>
      </p:sp>
      <p:sp>
        <p:nvSpPr>
          <p:cNvPr id="12" name="Text 9"/>
          <p:cNvSpPr/>
          <p:nvPr/>
        </p:nvSpPr>
        <p:spPr>
          <a:xfrm>
            <a:off x="7029212" y="6659642"/>
            <a:ext cx="673715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Customer satisfaction is our top priority. We strive to provide a seamless, secure, and enjoyable online shopping experience.</a:t>
            </a:r>
            <a:endParaRPr lang="en-US" sz="1900" dirty="0"/>
          </a:p>
        </p:txBody>
      </p:sp>
      <p:pic>
        <p:nvPicPr>
          <p:cNvPr id="13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367B955F-12F8-46CD-30E4-D36D114DA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33" y="736402"/>
            <a:ext cx="10137815" cy="6756797"/>
          </a:xfrm>
          <a:prstGeom prst="rect">
            <a:avLst/>
          </a:prstGeom>
        </p:spPr>
      </p:pic>
      <p:pic>
        <p:nvPicPr>
          <p:cNvPr id="3" name="Picture 2" descr="Top Engineering Colleges in India 2024 : Rank, Fees, Cutoff, Placements,  Admission">
            <a:extLst>
              <a:ext uri="{FF2B5EF4-FFF2-40B4-BE49-F238E27FC236}">
                <a16:creationId xmlns:a16="http://schemas.microsoft.com/office/drawing/2014/main" id="{284AA27F-03D4-053D-4CF3-A845093DF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26847" r="5388" b="26358"/>
          <a:stretch/>
        </p:blipFill>
        <p:spPr bwMode="auto">
          <a:xfrm>
            <a:off x="12435118" y="7355007"/>
            <a:ext cx="2195282" cy="8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493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Cabin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Harmeet Singh</cp:lastModifiedBy>
  <cp:revision>5</cp:revision>
  <dcterms:created xsi:type="dcterms:W3CDTF">2024-08-31T11:19:40Z</dcterms:created>
  <dcterms:modified xsi:type="dcterms:W3CDTF">2024-09-02T04:56:44Z</dcterms:modified>
</cp:coreProperties>
</file>