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4"/>
  </p:notesMasterIdLst>
  <p:handoutMasterIdLst>
    <p:handoutMasterId r:id="rId25"/>
  </p:handoutMasterIdLst>
  <p:sldIdLst>
    <p:sldId id="257" r:id="rId2"/>
    <p:sldId id="302" r:id="rId3"/>
    <p:sldId id="303" r:id="rId4"/>
    <p:sldId id="272" r:id="rId5"/>
    <p:sldId id="307" r:id="rId6"/>
    <p:sldId id="308" r:id="rId7"/>
    <p:sldId id="310" r:id="rId8"/>
    <p:sldId id="311" r:id="rId9"/>
    <p:sldId id="309" r:id="rId10"/>
    <p:sldId id="312" r:id="rId11"/>
    <p:sldId id="313" r:id="rId12"/>
    <p:sldId id="314" r:id="rId13"/>
    <p:sldId id="305" r:id="rId14"/>
    <p:sldId id="316" r:id="rId15"/>
    <p:sldId id="317" r:id="rId16"/>
    <p:sldId id="318" r:id="rId17"/>
    <p:sldId id="319" r:id="rId18"/>
    <p:sldId id="304" r:id="rId19"/>
    <p:sldId id="322" r:id="rId20"/>
    <p:sldId id="299" r:id="rId21"/>
    <p:sldId id="326" r:id="rId22"/>
    <p:sldId id="32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aan M" initials="IM" lastIdx="1" clrIdx="0">
    <p:extLst>
      <p:ext uri="{19B8F6BF-5375-455C-9EA6-DF929625EA0E}">
        <p15:presenceInfo xmlns:p15="http://schemas.microsoft.com/office/powerpoint/2012/main" userId="89bf6d3e87667d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BA119-495F-4111-899F-997B2B739709}" v="1945" dt="2020-09-29T03:37:37.037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4" autoAdjust="0"/>
    <p:restoredTop sz="94660"/>
  </p:normalViewPr>
  <p:slideViewPr>
    <p:cSldViewPr>
      <p:cViewPr varScale="1">
        <p:scale>
          <a:sx n="62" d="100"/>
          <a:sy n="62" d="100"/>
        </p:scale>
        <p:origin x="27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an M" userId="89bf6d3e87667db4" providerId="LiveId" clId="{023BA119-495F-4111-899F-997B2B739709}"/>
    <pc:docChg chg="undo custSel mod addSld delSld modSld sldOrd modMainMaster">
      <pc:chgData name="Ishaan M" userId="89bf6d3e87667db4" providerId="LiveId" clId="{023BA119-495F-4111-899F-997B2B739709}" dt="2020-09-29T03:38:25.334" v="8686" actId="14100"/>
      <pc:docMkLst>
        <pc:docMk/>
      </pc:docMkLst>
      <pc:sldChg chg="addSp delSp modSp mod setBg">
        <pc:chgData name="Ishaan M" userId="89bf6d3e87667db4" providerId="LiveId" clId="{023BA119-495F-4111-899F-997B2B739709}" dt="2020-09-27T18:43:25.912" v="1251" actId="1076"/>
        <pc:sldMkLst>
          <pc:docMk/>
          <pc:sldMk cId="576090978" sldId="257"/>
        </pc:sldMkLst>
        <pc:spChg chg="del mod">
          <ac:chgData name="Ishaan M" userId="89bf6d3e87667db4" providerId="LiveId" clId="{023BA119-495F-4111-899F-997B2B739709}" dt="2020-09-27T01:35:12.522" v="24" actId="478"/>
          <ac:spMkLst>
            <pc:docMk/>
            <pc:sldMk cId="576090978" sldId="257"/>
            <ac:spMk id="2" creationId="{00000000-0000-0000-0000-000000000000}"/>
          </ac:spMkLst>
        </pc:spChg>
        <pc:spChg chg="del mod">
          <ac:chgData name="Ishaan M" userId="89bf6d3e87667db4" providerId="LiveId" clId="{023BA119-495F-4111-899F-997B2B739709}" dt="2020-09-27T01:35:08.265" v="23" actId="478"/>
          <ac:spMkLst>
            <pc:docMk/>
            <pc:sldMk cId="576090978" sldId="257"/>
            <ac:spMk id="3" creationId="{00000000-0000-0000-0000-000000000000}"/>
          </ac:spMkLst>
        </pc:spChg>
        <pc:spChg chg="del mod">
          <ac:chgData name="Ishaan M" userId="89bf6d3e87667db4" providerId="LiveId" clId="{023BA119-495F-4111-899F-997B2B739709}" dt="2020-09-27T01:35:18.991" v="26" actId="478"/>
          <ac:spMkLst>
            <pc:docMk/>
            <pc:sldMk cId="576090978" sldId="257"/>
            <ac:spMk id="4" creationId="{C0E97494-2932-4BB3-86B5-938F5D0B8418}"/>
          </ac:spMkLst>
        </pc:spChg>
        <pc:spChg chg="add del mod">
          <ac:chgData name="Ishaan M" userId="89bf6d3e87667db4" providerId="LiveId" clId="{023BA119-495F-4111-899F-997B2B739709}" dt="2020-09-27T02:18:38.417" v="1063"/>
          <ac:spMkLst>
            <pc:docMk/>
            <pc:sldMk cId="576090978" sldId="257"/>
            <ac:spMk id="7" creationId="{876204B0-7401-4A9D-AB90-581C0F30A0E0}"/>
          </ac:spMkLst>
        </pc:spChg>
        <pc:spChg chg="add mod">
          <ac:chgData name="Ishaan M" userId="89bf6d3e87667db4" providerId="LiveId" clId="{023BA119-495F-4111-899F-997B2B739709}" dt="2020-09-27T02:22:54.808" v="1172" actId="1076"/>
          <ac:spMkLst>
            <pc:docMk/>
            <pc:sldMk cId="576090978" sldId="257"/>
            <ac:spMk id="8" creationId="{FFD66C1F-86E4-4166-99FF-BB807DAA6C5B}"/>
          </ac:spMkLst>
        </pc:spChg>
        <pc:spChg chg="add mod">
          <ac:chgData name="Ishaan M" userId="89bf6d3e87667db4" providerId="LiveId" clId="{023BA119-495F-4111-899F-997B2B739709}" dt="2020-09-27T18:43:25.912" v="1251" actId="1076"/>
          <ac:spMkLst>
            <pc:docMk/>
            <pc:sldMk cId="576090978" sldId="257"/>
            <ac:spMk id="9" creationId="{1A8A5D2F-91E3-4CA4-882A-4D46D812C61F}"/>
          </ac:spMkLst>
        </pc:spChg>
        <pc:spChg chg="add del">
          <ac:chgData name="Ishaan M" userId="89bf6d3e87667db4" providerId="LiveId" clId="{023BA119-495F-4111-899F-997B2B739709}" dt="2020-09-27T02:15:31.741" v="705" actId="26606"/>
          <ac:spMkLst>
            <pc:docMk/>
            <pc:sldMk cId="576090978" sldId="257"/>
            <ac:spMk id="17" creationId="{78C46986-385C-40DC-BFC7-D711004C832B}"/>
          </ac:spMkLst>
        </pc:spChg>
        <pc:grpChg chg="add del">
          <ac:chgData name="Ishaan M" userId="89bf6d3e87667db4" providerId="LiveId" clId="{023BA119-495F-4111-899F-997B2B739709}" dt="2020-09-27T02:15:31.741" v="705" actId="26606"/>
          <ac:grpSpMkLst>
            <pc:docMk/>
            <pc:sldMk cId="576090978" sldId="257"/>
            <ac:grpSpMk id="11" creationId="{5066F8AE-A5C7-4B3E-B1DA-D0B624059BED}"/>
          </ac:grpSpMkLst>
        </pc:grpChg>
        <pc:picChg chg="add del mod modCrop">
          <ac:chgData name="Ishaan M" userId="89bf6d3e87667db4" providerId="LiveId" clId="{023BA119-495F-4111-899F-997B2B739709}" dt="2020-09-27T02:18:38.415" v="1061" actId="478"/>
          <ac:picMkLst>
            <pc:docMk/>
            <pc:sldMk cId="576090978" sldId="257"/>
            <ac:picMk id="6" creationId="{B9C010CF-FAC2-4E4E-9B83-57F999CB806B}"/>
          </ac:picMkLst>
        </pc:picChg>
      </pc:sldChg>
      <pc:sldChg chg="addSp delSp modSp del mod setBg">
        <pc:chgData name="Ishaan M" userId="89bf6d3e87667db4" providerId="LiveId" clId="{023BA119-495F-4111-899F-997B2B739709}" dt="2020-09-27T20:01:07.593" v="3284" actId="47"/>
        <pc:sldMkLst>
          <pc:docMk/>
          <pc:sldMk cId="3053388791" sldId="265"/>
        </pc:sldMkLst>
        <pc:spChg chg="mod">
          <ac:chgData name="Ishaan M" userId="89bf6d3e87667db4" providerId="LiveId" clId="{023BA119-495F-4111-899F-997B2B739709}" dt="2020-09-27T18:53:48.954" v="1630" actId="1076"/>
          <ac:spMkLst>
            <pc:docMk/>
            <pc:sldMk cId="3053388791" sldId="265"/>
            <ac:spMk id="2" creationId="{00000000-0000-0000-0000-000000000000}"/>
          </ac:spMkLst>
        </pc:spChg>
        <pc:spChg chg="mod">
          <ac:chgData name="Ishaan M" userId="89bf6d3e87667db4" providerId="LiveId" clId="{023BA119-495F-4111-899F-997B2B739709}" dt="2020-09-27T18:53:31.286" v="1627" actId="1036"/>
          <ac:spMkLst>
            <pc:docMk/>
            <pc:sldMk cId="3053388791" sldId="265"/>
            <ac:spMk id="3" creationId="{43C8919A-3FFA-4ADF-855F-6F5A8CAA7231}"/>
          </ac:spMkLst>
        </pc:spChg>
        <pc:spChg chg="add del mod">
          <ac:chgData name="Ishaan M" userId="89bf6d3e87667db4" providerId="LiveId" clId="{023BA119-495F-4111-899F-997B2B739709}" dt="2020-09-27T01:37:44.166" v="28" actId="931"/>
          <ac:spMkLst>
            <pc:docMk/>
            <pc:sldMk cId="3053388791" sldId="265"/>
            <ac:spMk id="5" creationId="{640FD6A6-1933-4EEA-A8D5-5787EA6A76AA}"/>
          </ac:spMkLst>
        </pc:spChg>
        <pc:spChg chg="add del mod">
          <ac:chgData name="Ishaan M" userId="89bf6d3e87667db4" providerId="LiveId" clId="{023BA119-495F-4111-899F-997B2B739709}" dt="2020-09-27T01:38:32.035" v="41" actId="931"/>
          <ac:spMkLst>
            <pc:docMk/>
            <pc:sldMk cId="3053388791" sldId="265"/>
            <ac:spMk id="10" creationId="{32E38F04-39BB-43DE-9E44-A69F3958E7D9}"/>
          </ac:spMkLst>
        </pc:spChg>
        <pc:spChg chg="add del mod">
          <ac:chgData name="Ishaan M" userId="89bf6d3e87667db4" providerId="LiveId" clId="{023BA119-495F-4111-899F-997B2B739709}" dt="2020-09-27T18:54:13.818" v="1633"/>
          <ac:spMkLst>
            <pc:docMk/>
            <pc:sldMk cId="3053388791" sldId="265"/>
            <ac:spMk id="14" creationId="{2A7DB71B-4475-4E40-A0F6-F4214B6E5AC7}"/>
          </ac:spMkLst>
        </pc:spChg>
        <pc:spChg chg="add mod">
          <ac:chgData name="Ishaan M" userId="89bf6d3e87667db4" providerId="LiveId" clId="{023BA119-495F-4111-899F-997B2B739709}" dt="2020-09-27T18:53:52.341" v="1631" actId="1076"/>
          <ac:spMkLst>
            <pc:docMk/>
            <pc:sldMk cId="3053388791" sldId="265"/>
            <ac:spMk id="16" creationId="{A4599DF6-18FC-4665-B7AE-D76E2E31BBBF}"/>
          </ac:spMkLst>
        </pc:spChg>
        <pc:picChg chg="add del mod">
          <ac:chgData name="Ishaan M" userId="89bf6d3e87667db4" providerId="LiveId" clId="{023BA119-495F-4111-899F-997B2B739709}" dt="2020-09-27T01:38:27.851" v="40" actId="478"/>
          <ac:picMkLst>
            <pc:docMk/>
            <pc:sldMk cId="3053388791" sldId="265"/>
            <ac:picMk id="8" creationId="{5F84D34E-7C9E-4F2D-AA2E-D44325E585F6}"/>
          </ac:picMkLst>
        </pc:picChg>
        <pc:picChg chg="add mod modCrop">
          <ac:chgData name="Ishaan M" userId="89bf6d3e87667db4" providerId="LiveId" clId="{023BA119-495F-4111-899F-997B2B739709}" dt="2020-09-27T18:46:45.198" v="1518" actId="14100"/>
          <ac:picMkLst>
            <pc:docMk/>
            <pc:sldMk cId="3053388791" sldId="265"/>
            <ac:picMk id="12" creationId="{C3CD38A6-44B5-4BE7-9679-C31006472FD0}"/>
          </ac:picMkLst>
        </pc:picChg>
        <pc:picChg chg="del">
          <ac:chgData name="Ishaan M" userId="89bf6d3e87667db4" providerId="LiveId" clId="{023BA119-495F-4111-899F-997B2B739709}" dt="2020-09-27T01:37:37.238" v="27" actId="478"/>
          <ac:picMkLst>
            <pc:docMk/>
            <pc:sldMk cId="3053388791" sldId="265"/>
            <ac:picMk id="13" creationId="{A9A999FA-8EE8-4B29-A234-239BC7338B9E}"/>
          </ac:picMkLst>
        </pc:picChg>
      </pc:sldChg>
      <pc:sldChg chg="del">
        <pc:chgData name="Ishaan M" userId="89bf6d3e87667db4" providerId="LiveId" clId="{023BA119-495F-4111-899F-997B2B739709}" dt="2020-09-28T04:40:08.191" v="6781" actId="47"/>
        <pc:sldMkLst>
          <pc:docMk/>
          <pc:sldMk cId="2993111047" sldId="268"/>
        </pc:sldMkLst>
      </pc:sldChg>
      <pc:sldChg chg="del">
        <pc:chgData name="Ishaan M" userId="89bf6d3e87667db4" providerId="LiveId" clId="{023BA119-495F-4111-899F-997B2B739709}" dt="2020-09-28T04:40:08.252" v="6782" actId="47"/>
        <pc:sldMkLst>
          <pc:docMk/>
          <pc:sldMk cId="242861733" sldId="271"/>
        </pc:sldMkLst>
      </pc:sldChg>
      <pc:sldChg chg="addSp delSp modSp mod ord setBg delAnim">
        <pc:chgData name="Ishaan M" userId="89bf6d3e87667db4" providerId="LiveId" clId="{023BA119-495F-4111-899F-997B2B739709}" dt="2020-09-27T20:22:31.763" v="3469" actId="14100"/>
        <pc:sldMkLst>
          <pc:docMk/>
          <pc:sldMk cId="475660246" sldId="272"/>
        </pc:sldMkLst>
        <pc:spChg chg="mod ord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6" creationId="{05C360AD-1251-408A-8C25-0EE1A0F140F2}"/>
          </ac:spMkLst>
        </pc:spChg>
        <pc:spChg chg="del mod">
          <ac:chgData name="Ishaan M" userId="89bf6d3e87667db4" providerId="LiveId" clId="{023BA119-495F-4111-899F-997B2B739709}" dt="2020-09-27T20:03:32.208" v="3293" actId="478"/>
          <ac:spMkLst>
            <pc:docMk/>
            <pc:sldMk cId="475660246" sldId="272"/>
            <ac:spMk id="7" creationId="{39753F3F-0692-425C-A362-7E083968591B}"/>
          </ac:spMkLst>
        </pc:spChg>
        <pc:spChg chg="del mod ord">
          <ac:chgData name="Ishaan M" userId="89bf6d3e87667db4" providerId="LiveId" clId="{023BA119-495F-4111-899F-997B2B739709}" dt="2020-09-27T20:03:27.695" v="3292" actId="478"/>
          <ac:spMkLst>
            <pc:docMk/>
            <pc:sldMk cId="475660246" sldId="272"/>
            <ac:spMk id="13" creationId="{7ED3EC86-AADE-44DD-B682-8DE4B1C39524}"/>
          </ac:spMkLst>
        </pc:spChg>
        <pc:spChg chg="add del">
          <ac:chgData name="Ishaan M" userId="89bf6d3e87667db4" providerId="LiveId" clId="{023BA119-495F-4111-899F-997B2B739709}" dt="2020-09-27T20:03:10.845" v="3288" actId="26606"/>
          <ac:spMkLst>
            <pc:docMk/>
            <pc:sldMk cId="475660246" sldId="272"/>
            <ac:spMk id="18" creationId="{78BA6964-249A-42B6-A349-426A774A1B1A}"/>
          </ac:spMkLst>
        </pc:spChg>
        <pc:spChg chg="add del">
          <ac:chgData name="Ishaan M" userId="89bf6d3e87667db4" providerId="LiveId" clId="{023BA119-495F-4111-899F-997B2B739709}" dt="2020-09-27T20:03:10.845" v="3288" actId="26606"/>
          <ac:spMkLst>
            <pc:docMk/>
            <pc:sldMk cId="475660246" sldId="272"/>
            <ac:spMk id="24" creationId="{4FF3ABA2-C942-48D8-87FE-7625DE11FF65}"/>
          </ac:spMkLst>
        </pc:spChg>
        <pc:spChg chg="add mod">
          <ac:chgData name="Ishaan M" userId="89bf6d3e87667db4" providerId="LiveId" clId="{023BA119-495F-4111-899F-997B2B739709}" dt="2020-09-27T20:17:19.974" v="3384" actId="115"/>
          <ac:spMkLst>
            <pc:docMk/>
            <pc:sldMk cId="475660246" sldId="272"/>
            <ac:spMk id="25" creationId="{E1529944-E1D2-4D5C-AB44-88BE2751CD25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26" creationId="{14BC3F7A-23AC-47BD-9139-D0ED188CE7B3}"/>
          </ac:spMkLst>
        </pc:spChg>
        <pc:spChg chg="add mod">
          <ac:chgData name="Ishaan M" userId="89bf6d3e87667db4" providerId="LiveId" clId="{023BA119-495F-4111-899F-997B2B739709}" dt="2020-09-27T20:17:34.469" v="3400" actId="20577"/>
          <ac:spMkLst>
            <pc:docMk/>
            <pc:sldMk cId="475660246" sldId="272"/>
            <ac:spMk id="30" creationId="{CD9747B0-67A4-4531-A7A6-AC6B620646A5}"/>
          </ac:spMkLst>
        </pc:spChg>
        <pc:spChg chg="add mod">
          <ac:chgData name="Ishaan M" userId="89bf6d3e87667db4" providerId="LiveId" clId="{023BA119-495F-4111-899F-997B2B739709}" dt="2020-09-27T20:21:32.052" v="3464" actId="20577"/>
          <ac:spMkLst>
            <pc:docMk/>
            <pc:sldMk cId="475660246" sldId="272"/>
            <ac:spMk id="31" creationId="{20784529-E049-42F9-BB98-75905FC7C6EC}"/>
          </ac:spMkLst>
        </pc:spChg>
        <pc:spChg chg="add del ord">
          <ac:chgData name="Ishaan M" userId="89bf6d3e87667db4" providerId="LiveId" clId="{023BA119-495F-4111-899F-997B2B739709}" dt="2020-09-27T20:21:14.386" v="3463" actId="11529"/>
          <ac:spMkLst>
            <pc:docMk/>
            <pc:sldMk cId="475660246" sldId="272"/>
            <ac:spMk id="32" creationId="{AF5167D8-A795-48EF-BBF3-51F8B1CE5956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34" creationId="{F82BF3E2-EB0E-40D6-8835-2367A5316CA4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36" creationId="{CB6FFAAC-8A48-4FBF-BAFE-BAD367694022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38" creationId="{481E86DD-89E6-42B2-8675-84B7C56BFF7D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40" creationId="{440EF577-B6F8-4C57-B956-AB860B388EB8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42" creationId="{EA518CE4-E4D4-4D8A-980F-6D692AC96949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44" creationId="{5E6FAE32-AB12-4E77-A677-F6BD5D71ADD0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46" creationId="{2F6B32C1-BA91-470A-8C1B-33264F8B214E}"/>
          </ac:spMkLst>
        </pc:spChg>
        <pc:spChg chg="add del">
          <ac:chgData name="Ishaan M" userId="89bf6d3e87667db4" providerId="LiveId" clId="{023BA119-495F-4111-899F-997B2B739709}" dt="2020-09-27T20:16:01.671" v="3348" actId="26606"/>
          <ac:spMkLst>
            <pc:docMk/>
            <pc:sldMk cId="475660246" sldId="272"/>
            <ac:spMk id="48" creationId="{459570ED-BE4C-49E8-86BC-A81140CFEB38}"/>
          </ac:spMkLst>
        </pc:spChg>
        <pc:grpChg chg="add del">
          <ac:chgData name="Ishaan M" userId="89bf6d3e87667db4" providerId="LiveId" clId="{023BA119-495F-4111-899F-997B2B739709}" dt="2020-09-27T20:03:10.845" v="3288" actId="26606"/>
          <ac:grpSpMkLst>
            <pc:docMk/>
            <pc:sldMk cId="475660246" sldId="272"/>
            <ac:grpSpMk id="20" creationId="{BD0B695D-00F7-4E5A-8137-9A25014B6E07}"/>
          </ac:grpSpMkLst>
        </pc:grpChg>
        <pc:grpChg chg="add del">
          <ac:chgData name="Ishaan M" userId="89bf6d3e87667db4" providerId="LiveId" clId="{023BA119-495F-4111-899F-997B2B739709}" dt="2020-09-27T20:16:01.671" v="3348" actId="26606"/>
          <ac:grpSpMkLst>
            <pc:docMk/>
            <pc:sldMk cId="475660246" sldId="272"/>
            <ac:grpSpMk id="27" creationId="{454A6ACB-54FF-44BC-B34D-9CF96DDE4C88}"/>
          </ac:grpSpMkLst>
        </pc:grpChg>
        <pc:picChg chg="del">
          <ac:chgData name="Ishaan M" userId="89bf6d3e87667db4" providerId="LiveId" clId="{023BA119-495F-4111-899F-997B2B739709}" dt="2020-09-27T18:49:19.894" v="1527" actId="478"/>
          <ac:picMkLst>
            <pc:docMk/>
            <pc:sldMk cId="475660246" sldId="272"/>
            <ac:picMk id="3" creationId="{056C568F-D358-4194-9419-21C5DCF75A31}"/>
          </ac:picMkLst>
        </pc:picChg>
        <pc:picChg chg="add del mod ord">
          <ac:chgData name="Ishaan M" userId="89bf6d3e87667db4" providerId="LiveId" clId="{023BA119-495F-4111-899F-997B2B739709}" dt="2020-09-27T20:22:22.693" v="3466" actId="478"/>
          <ac:picMkLst>
            <pc:docMk/>
            <pc:sldMk cId="475660246" sldId="272"/>
            <ac:picMk id="4" creationId="{C3B7BE19-1EAA-4519-B5DC-7C940395A2FD}"/>
          </ac:picMkLst>
        </pc:picChg>
        <pc:picChg chg="del mod">
          <ac:chgData name="Ishaan M" userId="89bf6d3e87667db4" providerId="LiveId" clId="{023BA119-495F-4111-899F-997B2B739709}" dt="2020-09-27T02:12:15.746" v="685" actId="478"/>
          <ac:picMkLst>
            <pc:docMk/>
            <pc:sldMk cId="475660246" sldId="272"/>
            <ac:picMk id="5" creationId="{C951399C-D53D-4BCB-853E-455F1CBE4D87}"/>
          </ac:picMkLst>
        </pc:picChg>
        <pc:picChg chg="del">
          <ac:chgData name="Ishaan M" userId="89bf6d3e87667db4" providerId="LiveId" clId="{023BA119-495F-4111-899F-997B2B739709}" dt="2020-09-27T02:12:08.574" v="683" actId="478"/>
          <ac:picMkLst>
            <pc:docMk/>
            <pc:sldMk cId="475660246" sldId="272"/>
            <ac:picMk id="9" creationId="{7677B2B4-DC0A-413C-AD09-C4D08AE31233}"/>
          </ac:picMkLst>
        </pc:picChg>
        <pc:picChg chg="add mod">
          <ac:chgData name="Ishaan M" userId="89bf6d3e87667db4" providerId="LiveId" clId="{023BA119-495F-4111-899F-997B2B739709}" dt="2020-09-27T20:17:15.074" v="3383" actId="1076"/>
          <ac:picMkLst>
            <pc:docMk/>
            <pc:sldMk cId="475660246" sldId="272"/>
            <ac:picMk id="10" creationId="{08D46819-F8BB-40C2-9DDB-E074B2B998C1}"/>
          </ac:picMkLst>
        </pc:picChg>
        <pc:picChg chg="add mod ord">
          <ac:chgData name="Ishaan M" userId="89bf6d3e87667db4" providerId="LiveId" clId="{023BA119-495F-4111-899F-997B2B739709}" dt="2020-09-27T20:17:47.651" v="3402" actId="1076"/>
          <ac:picMkLst>
            <pc:docMk/>
            <pc:sldMk cId="475660246" sldId="272"/>
            <ac:picMk id="12" creationId="{58D5BCA1-2F71-4F8C-95CD-6099EE956873}"/>
          </ac:picMkLst>
        </pc:picChg>
        <pc:picChg chg="add mod ord">
          <ac:chgData name="Ishaan M" userId="89bf6d3e87667db4" providerId="LiveId" clId="{023BA119-495F-4111-899F-997B2B739709}" dt="2020-09-27T20:18:05.334" v="3406" actId="14100"/>
          <ac:picMkLst>
            <pc:docMk/>
            <pc:sldMk cId="475660246" sldId="272"/>
            <ac:picMk id="15" creationId="{C30E7819-8A7A-46C1-AD92-B80E3CE755DA}"/>
          </ac:picMkLst>
        </pc:picChg>
        <pc:picChg chg="add mod">
          <ac:chgData name="Ishaan M" userId="89bf6d3e87667db4" providerId="LiveId" clId="{023BA119-495F-4111-899F-997B2B739709}" dt="2020-09-27T20:17:11.757" v="3382" actId="1076"/>
          <ac:picMkLst>
            <pc:docMk/>
            <pc:sldMk cId="475660246" sldId="272"/>
            <ac:picMk id="17" creationId="{C543F379-A875-4F36-9DFA-37C6F51273F8}"/>
          </ac:picMkLst>
        </pc:picChg>
        <pc:picChg chg="add mod ord">
          <ac:chgData name="Ishaan M" userId="89bf6d3e87667db4" providerId="LiveId" clId="{023BA119-495F-4111-899F-997B2B739709}" dt="2020-09-27T20:18:13.595" v="3409" actId="1076"/>
          <ac:picMkLst>
            <pc:docMk/>
            <pc:sldMk cId="475660246" sldId="272"/>
            <ac:picMk id="23" creationId="{624D5F4C-18D9-4038-A56B-5D85DBF7E743}"/>
          </ac:picMkLst>
        </pc:picChg>
        <pc:picChg chg="add mod">
          <ac:chgData name="Ishaan M" userId="89bf6d3e87667db4" providerId="LiveId" clId="{023BA119-495F-4111-899F-997B2B739709}" dt="2020-09-27T20:22:31.763" v="3469" actId="14100"/>
          <ac:picMkLst>
            <pc:docMk/>
            <pc:sldMk cId="475660246" sldId="272"/>
            <ac:picMk id="35" creationId="{821499E6-5FC0-4981-B103-13C977350270}"/>
          </ac:picMkLst>
        </pc:picChg>
      </pc:sldChg>
      <pc:sldChg chg="modSp del">
        <pc:chgData name="Ishaan M" userId="89bf6d3e87667db4" providerId="LiveId" clId="{023BA119-495F-4111-899F-997B2B739709}" dt="2020-09-28T04:40:05.144" v="6775" actId="47"/>
        <pc:sldMkLst>
          <pc:docMk/>
          <pc:sldMk cId="3769584697" sldId="273"/>
        </pc:sldMkLst>
        <pc:spChg chg="mod">
          <ac:chgData name="Ishaan M" userId="89bf6d3e87667db4" providerId="LiveId" clId="{023BA119-495F-4111-899F-997B2B739709}" dt="2020-09-27T02:19:53.351" v="1073"/>
          <ac:spMkLst>
            <pc:docMk/>
            <pc:sldMk cId="3769584697" sldId="273"/>
            <ac:spMk id="2" creationId="{00000000-0000-0000-0000-000000000000}"/>
          </ac:spMkLst>
        </pc:spChg>
      </pc:sldChg>
      <pc:sldChg chg="del">
        <pc:chgData name="Ishaan M" userId="89bf6d3e87667db4" providerId="LiveId" clId="{023BA119-495F-4111-899F-997B2B739709}" dt="2020-09-28T04:40:05.843" v="6776" actId="47"/>
        <pc:sldMkLst>
          <pc:docMk/>
          <pc:sldMk cId="2218445379" sldId="274"/>
        </pc:sldMkLst>
      </pc:sldChg>
      <pc:sldChg chg="del">
        <pc:chgData name="Ishaan M" userId="89bf6d3e87667db4" providerId="LiveId" clId="{023BA119-495F-4111-899F-997B2B739709}" dt="2020-09-28T04:40:06.372" v="6777" actId="47"/>
        <pc:sldMkLst>
          <pc:docMk/>
          <pc:sldMk cId="1676256506" sldId="276"/>
        </pc:sldMkLst>
      </pc:sldChg>
      <pc:sldChg chg="del">
        <pc:chgData name="Ishaan M" userId="89bf6d3e87667db4" providerId="LiveId" clId="{023BA119-495F-4111-899F-997B2B739709}" dt="2020-09-28T04:40:06.880" v="6778" actId="47"/>
        <pc:sldMkLst>
          <pc:docMk/>
          <pc:sldMk cId="3361105112" sldId="277"/>
        </pc:sldMkLst>
      </pc:sldChg>
      <pc:sldChg chg="del">
        <pc:chgData name="Ishaan M" userId="89bf6d3e87667db4" providerId="LiveId" clId="{023BA119-495F-4111-899F-997B2B739709}" dt="2020-09-28T04:40:07.335" v="6779" actId="47"/>
        <pc:sldMkLst>
          <pc:docMk/>
          <pc:sldMk cId="742677801" sldId="278"/>
        </pc:sldMkLst>
      </pc:sldChg>
      <pc:sldChg chg="del">
        <pc:chgData name="Ishaan M" userId="89bf6d3e87667db4" providerId="LiveId" clId="{023BA119-495F-4111-899F-997B2B739709}" dt="2020-09-28T04:40:07.808" v="6780" actId="47"/>
        <pc:sldMkLst>
          <pc:docMk/>
          <pc:sldMk cId="447280172" sldId="281"/>
        </pc:sldMkLst>
      </pc:sldChg>
      <pc:sldChg chg="del">
        <pc:chgData name="Ishaan M" userId="89bf6d3e87667db4" providerId="LiveId" clId="{023BA119-495F-4111-899F-997B2B739709}" dt="2020-09-28T04:40:08.762" v="6784" actId="47"/>
        <pc:sldMkLst>
          <pc:docMk/>
          <pc:sldMk cId="4093029781" sldId="282"/>
        </pc:sldMkLst>
      </pc:sldChg>
      <pc:sldChg chg="modSp del mod">
        <pc:chgData name="Ishaan M" userId="89bf6d3e87667db4" providerId="LiveId" clId="{023BA119-495F-4111-899F-997B2B739709}" dt="2020-09-28T04:40:08.817" v="6785" actId="47"/>
        <pc:sldMkLst>
          <pc:docMk/>
          <pc:sldMk cId="3237543552" sldId="283"/>
        </pc:sldMkLst>
        <pc:spChg chg="mod">
          <ac:chgData name="Ishaan M" userId="89bf6d3e87667db4" providerId="LiveId" clId="{023BA119-495F-4111-899F-997B2B739709}" dt="2020-09-27T02:19:42.560" v="1072" actId="27636"/>
          <ac:spMkLst>
            <pc:docMk/>
            <pc:sldMk cId="3237543552" sldId="283"/>
            <ac:spMk id="73" creationId="{3E9FEBC7-00AC-40B4-BBA6-D9B4C8C0F105}"/>
          </ac:spMkLst>
        </pc:spChg>
        <pc:picChg chg="mod">
          <ac:chgData name="Ishaan M" userId="89bf6d3e87667db4" providerId="LiveId" clId="{023BA119-495F-4111-899F-997B2B739709}" dt="2020-09-27T02:19:53.351" v="1073"/>
          <ac:picMkLst>
            <pc:docMk/>
            <pc:sldMk cId="3237543552" sldId="283"/>
            <ac:picMk id="5" creationId="{2A21140F-9B48-4C38-B7F6-FF98B4938549}"/>
          </ac:picMkLst>
        </pc:picChg>
      </pc:sldChg>
      <pc:sldChg chg="del">
        <pc:chgData name="Ishaan M" userId="89bf6d3e87667db4" providerId="LiveId" clId="{023BA119-495F-4111-899F-997B2B739709}" dt="2020-09-28T04:40:08.420" v="6783" actId="47"/>
        <pc:sldMkLst>
          <pc:docMk/>
          <pc:sldMk cId="2377881444" sldId="284"/>
        </pc:sldMkLst>
      </pc:sldChg>
      <pc:sldChg chg="del">
        <pc:chgData name="Ishaan M" userId="89bf6d3e87667db4" providerId="LiveId" clId="{023BA119-495F-4111-899F-997B2B739709}" dt="2020-09-28T04:40:09.066" v="6786" actId="47"/>
        <pc:sldMkLst>
          <pc:docMk/>
          <pc:sldMk cId="2077419084" sldId="285"/>
        </pc:sldMkLst>
      </pc:sldChg>
      <pc:sldChg chg="del">
        <pc:chgData name="Ishaan M" userId="89bf6d3e87667db4" providerId="LiveId" clId="{023BA119-495F-4111-899F-997B2B739709}" dt="2020-09-28T04:40:09.588" v="6787" actId="47"/>
        <pc:sldMkLst>
          <pc:docMk/>
          <pc:sldMk cId="3752735320" sldId="286"/>
        </pc:sldMkLst>
      </pc:sldChg>
      <pc:sldChg chg="del">
        <pc:chgData name="Ishaan M" userId="89bf6d3e87667db4" providerId="LiveId" clId="{023BA119-495F-4111-899F-997B2B739709}" dt="2020-09-28T04:40:11.870" v="6793" actId="47"/>
        <pc:sldMkLst>
          <pc:docMk/>
          <pc:sldMk cId="2609236940" sldId="287"/>
        </pc:sldMkLst>
      </pc:sldChg>
      <pc:sldChg chg="del">
        <pc:chgData name="Ishaan M" userId="89bf6d3e87667db4" providerId="LiveId" clId="{023BA119-495F-4111-899F-997B2B739709}" dt="2020-09-28T04:40:11.115" v="6792" actId="47"/>
        <pc:sldMkLst>
          <pc:docMk/>
          <pc:sldMk cId="1033027960" sldId="288"/>
        </pc:sldMkLst>
      </pc:sldChg>
      <pc:sldChg chg="del">
        <pc:chgData name="Ishaan M" userId="89bf6d3e87667db4" providerId="LiveId" clId="{023BA119-495F-4111-899F-997B2B739709}" dt="2020-09-28T04:40:11.087" v="6791" actId="47"/>
        <pc:sldMkLst>
          <pc:docMk/>
          <pc:sldMk cId="2794981382" sldId="289"/>
        </pc:sldMkLst>
      </pc:sldChg>
      <pc:sldChg chg="del">
        <pc:chgData name="Ishaan M" userId="89bf6d3e87667db4" providerId="LiveId" clId="{023BA119-495F-4111-899F-997B2B739709}" dt="2020-09-28T04:40:11.021" v="6790" actId="47"/>
        <pc:sldMkLst>
          <pc:docMk/>
          <pc:sldMk cId="3594012583" sldId="290"/>
        </pc:sldMkLst>
      </pc:sldChg>
      <pc:sldChg chg="modSp del mod">
        <pc:chgData name="Ishaan M" userId="89bf6d3e87667db4" providerId="LiveId" clId="{023BA119-495F-4111-899F-997B2B739709}" dt="2020-09-28T04:40:09.619" v="6788" actId="47"/>
        <pc:sldMkLst>
          <pc:docMk/>
          <pc:sldMk cId="835607384" sldId="291"/>
        </pc:sldMkLst>
        <pc:spChg chg="mod">
          <ac:chgData name="Ishaan M" userId="89bf6d3e87667db4" providerId="LiveId" clId="{023BA119-495F-4111-899F-997B2B739709}" dt="2020-09-27T02:15:03.744" v="699" actId="27636"/>
          <ac:spMkLst>
            <pc:docMk/>
            <pc:sldMk cId="835607384" sldId="291"/>
            <ac:spMk id="8" creationId="{0FC8FC31-9EB3-479E-824B-64497AD29E21}"/>
          </ac:spMkLst>
        </pc:spChg>
        <pc:spChg chg="mod">
          <ac:chgData name="Ishaan M" userId="89bf6d3e87667db4" providerId="LiveId" clId="{023BA119-495F-4111-899F-997B2B739709}" dt="2020-09-27T02:19:53.351" v="1073"/>
          <ac:spMkLst>
            <pc:docMk/>
            <pc:sldMk cId="835607384" sldId="291"/>
            <ac:spMk id="10" creationId="{F31A52EC-4A20-41F9-91C0-93C6CE4286ED}"/>
          </ac:spMkLst>
        </pc:spChg>
      </pc:sldChg>
      <pc:sldChg chg="del">
        <pc:chgData name="Ishaan M" userId="89bf6d3e87667db4" providerId="LiveId" clId="{023BA119-495F-4111-899F-997B2B739709}" dt="2020-09-28T04:40:10.930" v="6789" actId="47"/>
        <pc:sldMkLst>
          <pc:docMk/>
          <pc:sldMk cId="704292109" sldId="292"/>
        </pc:sldMkLst>
      </pc:sldChg>
      <pc:sldChg chg="del">
        <pc:chgData name="Ishaan M" userId="89bf6d3e87667db4" providerId="LiveId" clId="{023BA119-495F-4111-899F-997B2B739709}" dt="2020-09-28T04:40:12.287" v="6794" actId="47"/>
        <pc:sldMkLst>
          <pc:docMk/>
          <pc:sldMk cId="940809206" sldId="293"/>
        </pc:sldMkLst>
      </pc:sldChg>
      <pc:sldChg chg="del">
        <pc:chgData name="Ishaan M" userId="89bf6d3e87667db4" providerId="LiveId" clId="{023BA119-495F-4111-899F-997B2B739709}" dt="2020-09-28T04:40:13.747" v="6798" actId="47"/>
        <pc:sldMkLst>
          <pc:docMk/>
          <pc:sldMk cId="3761576776" sldId="294"/>
        </pc:sldMkLst>
      </pc:sldChg>
      <pc:sldChg chg="del">
        <pc:chgData name="Ishaan M" userId="89bf6d3e87667db4" providerId="LiveId" clId="{023BA119-495F-4111-899F-997B2B739709}" dt="2020-09-28T04:40:13.079" v="6796" actId="47"/>
        <pc:sldMkLst>
          <pc:docMk/>
          <pc:sldMk cId="1402420648" sldId="295"/>
        </pc:sldMkLst>
      </pc:sldChg>
      <pc:sldChg chg="del">
        <pc:chgData name="Ishaan M" userId="89bf6d3e87667db4" providerId="LiveId" clId="{023BA119-495F-4111-899F-997B2B739709}" dt="2020-09-28T04:40:12.644" v="6795" actId="47"/>
        <pc:sldMkLst>
          <pc:docMk/>
          <pc:sldMk cId="2662065287" sldId="296"/>
        </pc:sldMkLst>
      </pc:sldChg>
      <pc:sldChg chg="modSp del mod">
        <pc:chgData name="Ishaan M" userId="89bf6d3e87667db4" providerId="LiveId" clId="{023BA119-495F-4111-899F-997B2B739709}" dt="2020-09-28T04:40:13.580" v="6797" actId="47"/>
        <pc:sldMkLst>
          <pc:docMk/>
          <pc:sldMk cId="4184436401" sldId="297"/>
        </pc:sldMkLst>
        <pc:spChg chg="mod">
          <ac:chgData name="Ishaan M" userId="89bf6d3e87667db4" providerId="LiveId" clId="{023BA119-495F-4111-899F-997B2B739709}" dt="2020-09-27T02:19:53.642" v="1074" actId="27636"/>
          <ac:spMkLst>
            <pc:docMk/>
            <pc:sldMk cId="4184436401" sldId="297"/>
            <ac:spMk id="2" creationId="{E8223F83-DE04-461C-9605-79A37AA91FA1}"/>
          </ac:spMkLst>
        </pc:spChg>
      </pc:sldChg>
      <pc:sldChg chg="add del">
        <pc:chgData name="Ishaan M" userId="89bf6d3e87667db4" providerId="LiveId" clId="{023BA119-495F-4111-899F-997B2B739709}" dt="2020-09-28T04:40:22.478" v="6801" actId="47"/>
        <pc:sldMkLst>
          <pc:docMk/>
          <pc:sldMk cId="799360790" sldId="298"/>
        </pc:sldMkLst>
      </pc:sldChg>
      <pc:sldChg chg="addSp delSp modSp mod setBg delAnim">
        <pc:chgData name="Ishaan M" userId="89bf6d3e87667db4" providerId="LiveId" clId="{023BA119-495F-4111-899F-997B2B739709}" dt="2020-09-28T20:37:19.101" v="8672" actId="20577"/>
        <pc:sldMkLst>
          <pc:docMk/>
          <pc:sldMk cId="3833224237" sldId="299"/>
        </pc:sldMkLst>
        <pc:spChg chg="add del mod">
          <ac:chgData name="Ishaan M" userId="89bf6d3e87667db4" providerId="LiveId" clId="{023BA119-495F-4111-899F-997B2B739709}" dt="2020-09-28T05:57:08.212" v="8512" actId="1076"/>
          <ac:spMkLst>
            <pc:docMk/>
            <pc:sldMk cId="3833224237" sldId="299"/>
            <ac:spMk id="2" creationId="{4B7FE40B-00A9-4420-A369-E07E85D2F90F}"/>
          </ac:spMkLst>
        </pc:spChg>
        <pc:spChg chg="add mod">
          <ac:chgData name="Ishaan M" userId="89bf6d3e87667db4" providerId="LiveId" clId="{023BA119-495F-4111-899F-997B2B739709}" dt="2020-09-28T20:36:02.369" v="8638" actId="20577"/>
          <ac:spMkLst>
            <pc:docMk/>
            <pc:sldMk cId="3833224237" sldId="299"/>
            <ac:spMk id="3" creationId="{5CCC0168-8387-450C-B55A-F2B8B5A36BFD}"/>
          </ac:spMkLst>
        </pc:spChg>
        <pc:spChg chg="add mod">
          <ac:chgData name="Ishaan M" userId="89bf6d3e87667db4" providerId="LiveId" clId="{023BA119-495F-4111-899F-997B2B739709}" dt="2020-09-28T20:36:41.312" v="8668" actId="20577"/>
          <ac:spMkLst>
            <pc:docMk/>
            <pc:sldMk cId="3833224237" sldId="299"/>
            <ac:spMk id="4" creationId="{19DD1DF3-B62C-4BCD-AFF4-CD50E30CCD04}"/>
          </ac:spMkLst>
        </pc:spChg>
        <pc:spChg chg="add mod">
          <ac:chgData name="Ishaan M" userId="89bf6d3e87667db4" providerId="LiveId" clId="{023BA119-495F-4111-899F-997B2B739709}" dt="2020-09-28T20:37:19.101" v="8672" actId="20577"/>
          <ac:spMkLst>
            <pc:docMk/>
            <pc:sldMk cId="3833224237" sldId="299"/>
            <ac:spMk id="5" creationId="{F12BA365-D6F3-4357-B9AA-F1D75185A55F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6" creationId="{3BDFDAC4-9B92-45E4-AAD6-5DDD78060B3B}"/>
          </ac:spMkLst>
        </pc:spChg>
        <pc:spChg chg="del mod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7" creationId="{217F87AA-7BD9-4692-953C-3B4BE5AEDC8D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8" creationId="{C0A396E6-8EC7-47B9-AB22-B3908D7CD681}"/>
          </ac:spMkLst>
        </pc:spChg>
        <pc:spChg chg="add mod ord">
          <ac:chgData name="Ishaan M" userId="89bf6d3e87667db4" providerId="LiveId" clId="{023BA119-495F-4111-899F-997B2B739709}" dt="2020-09-28T05:48:05.316" v="8386" actId="207"/>
          <ac:spMkLst>
            <pc:docMk/>
            <pc:sldMk cId="3833224237" sldId="299"/>
            <ac:spMk id="9" creationId="{7782F44C-BA0E-4613-856A-DC80B93BA65B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10" creationId="{6FCECC23-D7AF-4B93-B528-9B99EAA9A96E}"/>
          </ac:spMkLst>
        </pc:spChg>
        <pc:spChg chg="add del">
          <ac:chgData name="Ishaan M" userId="89bf6d3e87667db4" providerId="LiveId" clId="{023BA119-495F-4111-899F-997B2B739709}" dt="2020-09-28T05:48:32.216" v="8388" actId="22"/>
          <ac:spMkLst>
            <pc:docMk/>
            <pc:sldMk cId="3833224237" sldId="299"/>
            <ac:spMk id="11" creationId="{782B064C-A15E-4836-B76F-DCAF802D2D16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12" creationId="{476F0F2A-929A-4527-8C3D-8C285FF6B7F0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14" creationId="{56A161ED-8FD7-45DB-AFF8-00D8163D9ACA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16" creationId="{2992E07B-37F8-4191-BFEB-04EFDAA37FDF}"/>
          </ac:spMkLst>
        </pc:spChg>
        <pc:spChg chg="del">
          <ac:chgData name="Ishaan M" userId="89bf6d3e87667db4" providerId="LiveId" clId="{023BA119-495F-4111-899F-997B2B739709}" dt="2020-09-28T05:39:19.056" v="7388" actId="478"/>
          <ac:spMkLst>
            <pc:docMk/>
            <pc:sldMk cId="3833224237" sldId="299"/>
            <ac:spMk id="18" creationId="{6ED61B95-F802-4B38-B129-4D0EACDEC7EB}"/>
          </ac:spMkLst>
        </pc:spChg>
      </pc:sldChg>
      <pc:sldChg chg="del">
        <pc:chgData name="Ishaan M" userId="89bf6d3e87667db4" providerId="LiveId" clId="{023BA119-495F-4111-899F-997B2B739709}" dt="2020-09-28T05:48:46.970" v="8392" actId="47"/>
        <pc:sldMkLst>
          <pc:docMk/>
          <pc:sldMk cId="4199531865" sldId="300"/>
        </pc:sldMkLst>
      </pc:sldChg>
      <pc:sldChg chg="delSp modSp del mod">
        <pc:chgData name="Ishaan M" userId="89bf6d3e87667db4" providerId="LiveId" clId="{023BA119-495F-4111-899F-997B2B739709}" dt="2020-09-28T05:56:26.888" v="8506" actId="2696"/>
        <pc:sldMkLst>
          <pc:docMk/>
          <pc:sldMk cId="1636745629" sldId="301"/>
        </pc:sldMkLst>
        <pc:spChg chg="mod">
          <ac:chgData name="Ishaan M" userId="89bf6d3e87667db4" providerId="LiveId" clId="{023BA119-495F-4111-899F-997B2B739709}" dt="2020-09-28T05:53:12.195" v="8407" actId="207"/>
          <ac:spMkLst>
            <pc:docMk/>
            <pc:sldMk cId="1636745629" sldId="301"/>
            <ac:spMk id="13" creationId="{C9DBE3F8-DE74-4D98-8C5C-AF7408614132}"/>
          </ac:spMkLst>
        </pc:spChg>
        <pc:spChg chg="mod">
          <ac:chgData name="Ishaan M" userId="89bf6d3e87667db4" providerId="LiveId" clId="{023BA119-495F-4111-899F-997B2B739709}" dt="2020-09-28T05:53:12.195" v="8407" actId="207"/>
          <ac:spMkLst>
            <pc:docMk/>
            <pc:sldMk cId="1636745629" sldId="301"/>
            <ac:spMk id="16" creationId="{4E5A366D-1877-4951-B24C-10FF5600D55D}"/>
          </ac:spMkLst>
        </pc:spChg>
        <pc:spChg chg="mod">
          <ac:chgData name="Ishaan M" userId="89bf6d3e87667db4" providerId="LiveId" clId="{023BA119-495F-4111-899F-997B2B739709}" dt="2020-09-28T05:53:12.195" v="8407" actId="207"/>
          <ac:spMkLst>
            <pc:docMk/>
            <pc:sldMk cId="1636745629" sldId="301"/>
            <ac:spMk id="18" creationId="{09DE3BBC-02A0-4A44-99FB-AFD425E04FB0}"/>
          </ac:spMkLst>
        </pc:spChg>
        <pc:spChg chg="mod">
          <ac:chgData name="Ishaan M" userId="89bf6d3e87667db4" providerId="LiveId" clId="{023BA119-495F-4111-899F-997B2B739709}" dt="2020-09-28T05:53:12.195" v="8407" actId="207"/>
          <ac:spMkLst>
            <pc:docMk/>
            <pc:sldMk cId="1636745629" sldId="301"/>
            <ac:spMk id="20" creationId="{DEDF04B4-AA75-4E4B-859B-28C61423237B}"/>
          </ac:spMkLst>
        </pc:spChg>
        <pc:picChg chg="del">
          <ac:chgData name="Ishaan M" userId="89bf6d3e87667db4" providerId="LiveId" clId="{023BA119-495F-4111-899F-997B2B739709}" dt="2020-09-28T05:49:10.943" v="8397" actId="21"/>
          <ac:picMkLst>
            <pc:docMk/>
            <pc:sldMk cId="1636745629" sldId="301"/>
            <ac:picMk id="3" creationId="{14594A51-BF1F-48E8-ACAC-CA67B86DDCF8}"/>
          </ac:picMkLst>
        </pc:picChg>
      </pc:sldChg>
      <pc:sldChg chg="addSp delSp modSp add mod ord modTransition">
        <pc:chgData name="Ishaan M" userId="89bf6d3e87667db4" providerId="LiveId" clId="{023BA119-495F-4111-899F-997B2B739709}" dt="2020-09-27T19:30:58.998" v="2581" actId="14100"/>
        <pc:sldMkLst>
          <pc:docMk/>
          <pc:sldMk cId="264784424" sldId="302"/>
        </pc:sldMkLst>
        <pc:spChg chg="del mod">
          <ac:chgData name="Ishaan M" userId="89bf6d3e87667db4" providerId="LiveId" clId="{023BA119-495F-4111-899F-997B2B739709}" dt="2020-09-27T19:04:27.187" v="1833" actId="478"/>
          <ac:spMkLst>
            <pc:docMk/>
            <pc:sldMk cId="264784424" sldId="302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19:17:43.453" v="2081" actId="14100"/>
          <ac:spMkLst>
            <pc:docMk/>
            <pc:sldMk cId="264784424" sldId="302"/>
            <ac:spMk id="15" creationId="{A4F85B2E-0260-4A09-8638-F0C4FE8B2E02}"/>
          </ac:spMkLst>
        </pc:spChg>
        <pc:spChg chg="add mod">
          <ac:chgData name="Ishaan M" userId="89bf6d3e87667db4" providerId="LiveId" clId="{023BA119-495F-4111-899F-997B2B739709}" dt="2020-09-27T19:17:37.039" v="2080" actId="6549"/>
          <ac:spMkLst>
            <pc:docMk/>
            <pc:sldMk cId="264784424" sldId="302"/>
            <ac:spMk id="17" creationId="{69097684-5883-487B-BB2D-382357641329}"/>
          </ac:spMkLst>
        </pc:spChg>
        <pc:graphicFrameChg chg="add del mod modGraphic">
          <ac:chgData name="Ishaan M" userId="89bf6d3e87667db4" providerId="LiveId" clId="{023BA119-495F-4111-899F-997B2B739709}" dt="2020-09-27T18:55:44.629" v="1644" actId="478"/>
          <ac:graphicFrameMkLst>
            <pc:docMk/>
            <pc:sldMk cId="264784424" sldId="302"/>
            <ac:graphicFrameMk id="2" creationId="{2623C67F-CBF9-4725-99C8-B4277F82D53D}"/>
          </ac:graphicFrameMkLst>
        </pc:graphicFrameChg>
        <pc:graphicFrameChg chg="add del mod modGraphic">
          <ac:chgData name="Ishaan M" userId="89bf6d3e87667db4" providerId="LiveId" clId="{023BA119-495F-4111-899F-997B2B739709}" dt="2020-09-27T18:56:46.694" v="1648" actId="478"/>
          <ac:graphicFrameMkLst>
            <pc:docMk/>
            <pc:sldMk cId="264784424" sldId="302"/>
            <ac:graphicFrameMk id="3" creationId="{2FCDACC7-C1B7-4F9C-8FB8-96F7C9E41179}"/>
          </ac:graphicFrameMkLst>
        </pc:graphicFrameChg>
        <pc:graphicFrameChg chg="add del mod modGraphic">
          <ac:chgData name="Ishaan M" userId="89bf6d3e87667db4" providerId="LiveId" clId="{023BA119-495F-4111-899F-997B2B739709}" dt="2020-09-27T19:04:30.049" v="1834" actId="478"/>
          <ac:graphicFrameMkLst>
            <pc:docMk/>
            <pc:sldMk cId="264784424" sldId="302"/>
            <ac:graphicFrameMk id="4" creationId="{25D4E9E4-AABA-4906-8EF5-F1F7BBDD63CC}"/>
          </ac:graphicFrameMkLst>
        </pc:graphicFrameChg>
        <pc:graphicFrameChg chg="add mod modGraphic">
          <ac:chgData name="Ishaan M" userId="89bf6d3e87667db4" providerId="LiveId" clId="{023BA119-495F-4111-899F-997B2B739709}" dt="2020-09-27T19:29:19.707" v="2567" actId="1076"/>
          <ac:graphicFrameMkLst>
            <pc:docMk/>
            <pc:sldMk cId="264784424" sldId="302"/>
            <ac:graphicFrameMk id="5" creationId="{A59324BC-96EE-4072-AACC-05F70CFEAFE0}"/>
          </ac:graphicFrameMkLst>
        </pc:graphicFrameChg>
        <pc:picChg chg="add mod">
          <ac:chgData name="Ishaan M" userId="89bf6d3e87667db4" providerId="LiveId" clId="{023BA119-495F-4111-899F-997B2B739709}" dt="2020-09-27T19:18:18.904" v="2085" actId="1076"/>
          <ac:picMkLst>
            <pc:docMk/>
            <pc:sldMk cId="264784424" sldId="302"/>
            <ac:picMk id="19" creationId="{C257148F-AB53-4EE3-8887-9812298D9D06}"/>
          </ac:picMkLst>
        </pc:picChg>
        <pc:cxnChg chg="add del mod">
          <ac:chgData name="Ishaan M" userId="89bf6d3e87667db4" providerId="LiveId" clId="{023BA119-495F-4111-899F-997B2B739709}" dt="2020-09-27T19:10:45.280" v="1958" actId="478"/>
          <ac:cxnSpMkLst>
            <pc:docMk/>
            <pc:sldMk cId="264784424" sldId="302"/>
            <ac:cxnSpMk id="9" creationId="{948C4DB4-FAA3-4EDD-99F6-05211772DFD8}"/>
          </ac:cxnSpMkLst>
        </pc:cxnChg>
        <pc:cxnChg chg="add mod">
          <ac:chgData name="Ishaan M" userId="89bf6d3e87667db4" providerId="LiveId" clId="{023BA119-495F-4111-899F-997B2B739709}" dt="2020-09-27T19:30:58.998" v="2581" actId="14100"/>
          <ac:cxnSpMkLst>
            <pc:docMk/>
            <pc:sldMk cId="264784424" sldId="302"/>
            <ac:cxnSpMk id="11" creationId="{423E423B-CF10-4265-AE60-63C0C12F724E}"/>
          </ac:cxnSpMkLst>
        </pc:cxnChg>
      </pc:sldChg>
      <pc:sldChg chg="addSp delSp modSp add mod">
        <pc:chgData name="Ishaan M" userId="89bf6d3e87667db4" providerId="LiveId" clId="{023BA119-495F-4111-899F-997B2B739709}" dt="2020-09-27T19:31:26.596" v="2587" actId="1076"/>
        <pc:sldMkLst>
          <pc:docMk/>
          <pc:sldMk cId="1007191713" sldId="303"/>
        </pc:sldMkLst>
        <pc:spChg chg="add mod">
          <ac:chgData name="Ishaan M" userId="89bf6d3e87667db4" providerId="LiveId" clId="{023BA119-495F-4111-899F-997B2B739709}" dt="2020-09-27T19:23:12.471" v="2270" actId="1035"/>
          <ac:spMkLst>
            <pc:docMk/>
            <pc:sldMk cId="1007191713" sldId="303"/>
            <ac:spMk id="2" creationId="{2E052C61-8652-4005-8D71-48A94AA00558}"/>
          </ac:spMkLst>
        </pc:spChg>
        <pc:spChg chg="add mod">
          <ac:chgData name="Ishaan M" userId="89bf6d3e87667db4" providerId="LiveId" clId="{023BA119-495F-4111-899F-997B2B739709}" dt="2020-09-27T19:25:30.882" v="2486" actId="1038"/>
          <ac:spMkLst>
            <pc:docMk/>
            <pc:sldMk cId="1007191713" sldId="303"/>
            <ac:spMk id="3" creationId="{61FEBE01-37BA-40EC-9AB6-3E8D7B58ABC9}"/>
          </ac:spMkLst>
        </pc:spChg>
        <pc:spChg chg="add del mod">
          <ac:chgData name="Ishaan M" userId="89bf6d3e87667db4" providerId="LiveId" clId="{023BA119-495F-4111-899F-997B2B739709}" dt="2020-09-27T19:28:14.968" v="2558" actId="1076"/>
          <ac:spMkLst>
            <pc:docMk/>
            <pc:sldMk cId="1007191713" sldId="303"/>
            <ac:spMk id="4" creationId="{9CDF9E84-AE0C-49FD-95FC-AC0D862965EC}"/>
          </ac:spMkLst>
        </pc:spChg>
        <pc:spChg chg="add mod">
          <ac:chgData name="Ishaan M" userId="89bf6d3e87667db4" providerId="LiveId" clId="{023BA119-495F-4111-899F-997B2B739709}" dt="2020-09-27T19:25:38.704" v="2494" actId="1038"/>
          <ac:spMkLst>
            <pc:docMk/>
            <pc:sldMk cId="1007191713" sldId="303"/>
            <ac:spMk id="6" creationId="{2EDD7EE6-73CE-4635-B819-384C324B51E8}"/>
          </ac:spMkLst>
        </pc:spChg>
        <pc:spChg chg="add mod">
          <ac:chgData name="Ishaan M" userId="89bf6d3e87667db4" providerId="LiveId" clId="{023BA119-495F-4111-899F-997B2B739709}" dt="2020-09-27T19:24:17.341" v="2393" actId="14100"/>
          <ac:spMkLst>
            <pc:docMk/>
            <pc:sldMk cId="1007191713" sldId="303"/>
            <ac:spMk id="8" creationId="{F019049A-F088-44A8-B405-FB04EB881575}"/>
          </ac:spMkLst>
        </pc:spChg>
        <pc:spChg chg="add mod">
          <ac:chgData name="Ishaan M" userId="89bf6d3e87667db4" providerId="LiveId" clId="{023BA119-495F-4111-899F-997B2B739709}" dt="2020-09-27T19:24:37.792" v="2439" actId="20577"/>
          <ac:spMkLst>
            <pc:docMk/>
            <pc:sldMk cId="1007191713" sldId="303"/>
            <ac:spMk id="9" creationId="{79DABD70-80B3-437A-A15D-86FB52F4C96D}"/>
          </ac:spMkLst>
        </pc:spChg>
        <pc:spChg chg="add mod">
          <ac:chgData name="Ishaan M" userId="89bf6d3e87667db4" providerId="LiveId" clId="{023BA119-495F-4111-899F-997B2B739709}" dt="2020-09-27T19:25:22.870" v="2484" actId="14100"/>
          <ac:spMkLst>
            <pc:docMk/>
            <pc:sldMk cId="1007191713" sldId="303"/>
            <ac:spMk id="12" creationId="{C0EB846D-9EBB-4DC3-9D85-470D6329FAA7}"/>
          </ac:spMkLst>
        </pc:spChg>
        <pc:spChg chg="mod">
          <ac:chgData name="Ishaan M" userId="89bf6d3e87667db4" providerId="LiveId" clId="{023BA119-495F-4111-899F-997B2B739709}" dt="2020-09-27T19:25:36.571" v="2491" actId="1037"/>
          <ac:spMkLst>
            <pc:docMk/>
            <pc:sldMk cId="1007191713" sldId="303"/>
            <ac:spMk id="15" creationId="{A4F85B2E-0260-4A09-8638-F0C4FE8B2E02}"/>
          </ac:spMkLst>
        </pc:spChg>
        <pc:spChg chg="del mod">
          <ac:chgData name="Ishaan M" userId="89bf6d3e87667db4" providerId="LiveId" clId="{023BA119-495F-4111-899F-997B2B739709}" dt="2020-09-27T19:20:01.846" v="2092" actId="478"/>
          <ac:spMkLst>
            <pc:docMk/>
            <pc:sldMk cId="1007191713" sldId="303"/>
            <ac:spMk id="17" creationId="{69097684-5883-487B-BB2D-382357641329}"/>
          </ac:spMkLst>
        </pc:spChg>
        <pc:graphicFrameChg chg="mod">
          <ac:chgData name="Ishaan M" userId="89bf6d3e87667db4" providerId="LiveId" clId="{023BA119-495F-4111-899F-997B2B739709}" dt="2020-09-27T19:31:26.596" v="2587" actId="1076"/>
          <ac:graphicFrameMkLst>
            <pc:docMk/>
            <pc:sldMk cId="1007191713" sldId="303"/>
            <ac:graphicFrameMk id="5" creationId="{A59324BC-96EE-4072-AACC-05F70CFEAFE0}"/>
          </ac:graphicFrameMkLst>
        </pc:graphicFrameChg>
        <pc:picChg chg="del">
          <ac:chgData name="Ishaan M" userId="89bf6d3e87667db4" providerId="LiveId" clId="{023BA119-495F-4111-899F-997B2B739709}" dt="2020-09-27T19:20:04.122" v="2093" actId="478"/>
          <ac:picMkLst>
            <pc:docMk/>
            <pc:sldMk cId="1007191713" sldId="303"/>
            <ac:picMk id="19" creationId="{C257148F-AB53-4EE3-8887-9812298D9D06}"/>
          </ac:picMkLst>
        </pc:picChg>
        <pc:cxnChg chg="mod">
          <ac:chgData name="Ishaan M" userId="89bf6d3e87667db4" providerId="LiveId" clId="{023BA119-495F-4111-899F-997B2B739709}" dt="2020-09-27T19:19:27.425" v="2090" actId="692"/>
          <ac:cxnSpMkLst>
            <pc:docMk/>
            <pc:sldMk cId="1007191713" sldId="303"/>
            <ac:cxnSpMk id="11" creationId="{423E423B-CF10-4265-AE60-63C0C12F724E}"/>
          </ac:cxnSpMkLst>
        </pc:cxnChg>
        <pc:cxnChg chg="add mod">
          <ac:chgData name="Ishaan M" userId="89bf6d3e87667db4" providerId="LiveId" clId="{023BA119-495F-4111-899F-997B2B739709}" dt="2020-09-27T19:26:03.828" v="2503" actId="692"/>
          <ac:cxnSpMkLst>
            <pc:docMk/>
            <pc:sldMk cId="1007191713" sldId="303"/>
            <ac:cxnSpMk id="22" creationId="{4ADC503B-F458-4A7F-9C10-A01C5328D86A}"/>
          </ac:cxnSpMkLst>
        </pc:cxnChg>
        <pc:cxnChg chg="add mod">
          <ac:chgData name="Ishaan M" userId="89bf6d3e87667db4" providerId="LiveId" clId="{023BA119-495F-4111-899F-997B2B739709}" dt="2020-09-27T19:26:25.427" v="2541" actId="14100"/>
          <ac:cxnSpMkLst>
            <pc:docMk/>
            <pc:sldMk cId="1007191713" sldId="303"/>
            <ac:cxnSpMk id="23" creationId="{B4510E58-E9EA-408D-8E51-4A0B165D5B98}"/>
          </ac:cxnSpMkLst>
        </pc:cxnChg>
        <pc:cxnChg chg="add mod">
          <ac:chgData name="Ishaan M" userId="89bf6d3e87667db4" providerId="LiveId" clId="{023BA119-495F-4111-899F-997B2B739709}" dt="2020-09-27T19:27:54.772" v="2552" actId="692"/>
          <ac:cxnSpMkLst>
            <pc:docMk/>
            <pc:sldMk cId="1007191713" sldId="303"/>
            <ac:cxnSpMk id="29" creationId="{5F82803D-614F-40E4-8C9F-6CA664A38BAE}"/>
          </ac:cxnSpMkLst>
        </pc:cxnChg>
        <pc:cxnChg chg="add mod">
          <ac:chgData name="Ishaan M" userId="89bf6d3e87667db4" providerId="LiveId" clId="{023BA119-495F-4111-899F-997B2B739709}" dt="2020-09-27T19:27:45.546" v="2548" actId="692"/>
          <ac:cxnSpMkLst>
            <pc:docMk/>
            <pc:sldMk cId="1007191713" sldId="303"/>
            <ac:cxnSpMk id="31" creationId="{6D0B0C1B-32D0-46D1-88A2-9772E22254FF}"/>
          </ac:cxnSpMkLst>
        </pc:cxnChg>
        <pc:cxnChg chg="add mod">
          <ac:chgData name="Ishaan M" userId="89bf6d3e87667db4" providerId="LiveId" clId="{023BA119-495F-4111-899F-997B2B739709}" dt="2020-09-27T19:28:03.767" v="2557" actId="692"/>
          <ac:cxnSpMkLst>
            <pc:docMk/>
            <pc:sldMk cId="1007191713" sldId="303"/>
            <ac:cxnSpMk id="33" creationId="{8170F00C-D63E-476A-A7D6-BD15B1B27AD3}"/>
          </ac:cxnSpMkLst>
        </pc:cxnChg>
      </pc:sldChg>
      <pc:sldChg chg="add del">
        <pc:chgData name="Ishaan M" userId="89bf6d3e87667db4" providerId="LiveId" clId="{023BA119-495F-4111-899F-997B2B739709}" dt="2020-09-27T19:30:35.935" v="2575" actId="2890"/>
        <pc:sldMkLst>
          <pc:docMk/>
          <pc:sldMk cId="523702076" sldId="304"/>
        </pc:sldMkLst>
      </pc:sldChg>
      <pc:sldChg chg="addSp delSp modSp add mod">
        <pc:chgData name="Ishaan M" userId="89bf6d3e87667db4" providerId="LiveId" clId="{023BA119-495F-4111-899F-997B2B739709}" dt="2020-09-27T20:00:59.995" v="3283" actId="255"/>
        <pc:sldMkLst>
          <pc:docMk/>
          <pc:sldMk cId="2235108112" sldId="304"/>
        </pc:sldMkLst>
        <pc:spChg chg="del">
          <ac:chgData name="Ishaan M" userId="89bf6d3e87667db4" providerId="LiveId" clId="{023BA119-495F-4111-899F-997B2B739709}" dt="2020-09-27T19:46:56.769" v="2891" actId="478"/>
          <ac:spMkLst>
            <pc:docMk/>
            <pc:sldMk cId="2235108112" sldId="304"/>
            <ac:spMk id="2" creationId="{2E052C61-8652-4005-8D71-48A94AA00558}"/>
          </ac:spMkLst>
        </pc:spChg>
        <pc:spChg chg="del">
          <ac:chgData name="Ishaan M" userId="89bf6d3e87667db4" providerId="LiveId" clId="{023BA119-495F-4111-899F-997B2B739709}" dt="2020-09-27T19:47:00.655" v="2893" actId="478"/>
          <ac:spMkLst>
            <pc:docMk/>
            <pc:sldMk cId="2235108112" sldId="304"/>
            <ac:spMk id="3" creationId="{61FEBE01-37BA-40EC-9AB6-3E8D7B58ABC9}"/>
          </ac:spMkLst>
        </pc:spChg>
        <pc:spChg chg="del">
          <ac:chgData name="Ishaan M" userId="89bf6d3e87667db4" providerId="LiveId" clId="{023BA119-495F-4111-899F-997B2B739709}" dt="2020-09-27T19:46:02.166" v="2890" actId="478"/>
          <ac:spMkLst>
            <pc:docMk/>
            <pc:sldMk cId="2235108112" sldId="304"/>
            <ac:spMk id="4" creationId="{9CDF9E84-AE0C-49FD-95FC-AC0D862965EC}"/>
          </ac:spMkLst>
        </pc:spChg>
        <pc:spChg chg="del">
          <ac:chgData name="Ishaan M" userId="89bf6d3e87667db4" providerId="LiveId" clId="{023BA119-495F-4111-899F-997B2B739709}" dt="2020-09-27T19:47:02.358" v="2894" actId="478"/>
          <ac:spMkLst>
            <pc:docMk/>
            <pc:sldMk cId="2235108112" sldId="304"/>
            <ac:spMk id="6" creationId="{2EDD7EE6-73CE-4635-B819-384C324B51E8}"/>
          </ac:spMkLst>
        </pc:spChg>
        <pc:spChg chg="del">
          <ac:chgData name="Ishaan M" userId="89bf6d3e87667db4" providerId="LiveId" clId="{023BA119-495F-4111-899F-997B2B739709}" dt="2020-09-27T19:47:04.440" v="2895" actId="478"/>
          <ac:spMkLst>
            <pc:docMk/>
            <pc:sldMk cId="2235108112" sldId="304"/>
            <ac:spMk id="8" creationId="{F019049A-F088-44A8-B405-FB04EB881575}"/>
          </ac:spMkLst>
        </pc:spChg>
        <pc:spChg chg="del">
          <ac:chgData name="Ishaan M" userId="89bf6d3e87667db4" providerId="LiveId" clId="{023BA119-495F-4111-899F-997B2B739709}" dt="2020-09-27T19:47:06.411" v="2896" actId="478"/>
          <ac:spMkLst>
            <pc:docMk/>
            <pc:sldMk cId="2235108112" sldId="304"/>
            <ac:spMk id="9" creationId="{79DABD70-80B3-437A-A15D-86FB52F4C96D}"/>
          </ac:spMkLst>
        </pc:spChg>
        <pc:spChg chg="del mod">
          <ac:chgData name="Ishaan M" userId="89bf6d3e87667db4" providerId="LiveId" clId="{023BA119-495F-4111-899F-997B2B739709}" dt="2020-09-27T19:47:16.529" v="2901" actId="478"/>
          <ac:spMkLst>
            <pc:docMk/>
            <pc:sldMk cId="2235108112" sldId="304"/>
            <ac:spMk id="12" creationId="{C0EB846D-9EBB-4DC3-9D85-470D6329FAA7}"/>
          </ac:spMkLst>
        </pc:spChg>
        <pc:spChg chg="mod">
          <ac:chgData name="Ishaan M" userId="89bf6d3e87667db4" providerId="LiveId" clId="{023BA119-495F-4111-899F-997B2B739709}" dt="2020-09-27T19:51:21.395" v="3058" actId="1076"/>
          <ac:spMkLst>
            <pc:docMk/>
            <pc:sldMk cId="2235108112" sldId="304"/>
            <ac:spMk id="15" creationId="{A4F85B2E-0260-4A09-8638-F0C4FE8B2E02}"/>
          </ac:spMkLst>
        </pc:spChg>
        <pc:spChg chg="add del">
          <ac:chgData name="Ishaan M" userId="89bf6d3e87667db4" providerId="LiveId" clId="{023BA119-495F-4111-899F-997B2B739709}" dt="2020-09-27T19:47:24.207" v="2905" actId="22"/>
          <ac:spMkLst>
            <pc:docMk/>
            <pc:sldMk cId="2235108112" sldId="304"/>
            <ac:spMk id="28" creationId="{4B0CCA63-0B7D-4818-B9D7-E7A23FCAFA20}"/>
          </ac:spMkLst>
        </pc:spChg>
        <pc:spChg chg="add mod">
          <ac:chgData name="Ishaan M" userId="89bf6d3e87667db4" providerId="LiveId" clId="{023BA119-495F-4111-899F-997B2B739709}" dt="2020-09-27T19:48:45.981" v="2937" actId="14100"/>
          <ac:spMkLst>
            <pc:docMk/>
            <pc:sldMk cId="2235108112" sldId="304"/>
            <ac:spMk id="37" creationId="{B8437E2B-9224-483C-AF2D-519A11F205D2}"/>
          </ac:spMkLst>
        </pc:spChg>
        <pc:spChg chg="add mod">
          <ac:chgData name="Ishaan M" userId="89bf6d3e87667db4" providerId="LiveId" clId="{023BA119-495F-4111-899F-997B2B739709}" dt="2020-09-27T19:51:08.205" v="3053" actId="1076"/>
          <ac:spMkLst>
            <pc:docMk/>
            <pc:sldMk cId="2235108112" sldId="304"/>
            <ac:spMk id="41" creationId="{EA8FBEBE-768B-45CF-BC07-21D11439C42C}"/>
          </ac:spMkLst>
        </pc:spChg>
        <pc:spChg chg="add mod">
          <ac:chgData name="Ishaan M" userId="89bf6d3e87667db4" providerId="LiveId" clId="{023BA119-495F-4111-899F-997B2B739709}" dt="2020-09-27T19:50:33.605" v="3010" actId="14100"/>
          <ac:spMkLst>
            <pc:docMk/>
            <pc:sldMk cId="2235108112" sldId="304"/>
            <ac:spMk id="43" creationId="{97217AB7-1EFA-4DA8-B35B-BA5ABF23459B}"/>
          </ac:spMkLst>
        </pc:spChg>
        <pc:spChg chg="add mod">
          <ac:chgData name="Ishaan M" userId="89bf6d3e87667db4" providerId="LiveId" clId="{023BA119-495F-4111-899F-997B2B739709}" dt="2020-09-27T19:51:11.970" v="3054" actId="1076"/>
          <ac:spMkLst>
            <pc:docMk/>
            <pc:sldMk cId="2235108112" sldId="304"/>
            <ac:spMk id="45" creationId="{6B2464FA-4901-4456-A279-1EDD17069099}"/>
          </ac:spMkLst>
        </pc:spChg>
        <pc:spChg chg="add mod">
          <ac:chgData name="Ishaan M" userId="89bf6d3e87667db4" providerId="LiveId" clId="{023BA119-495F-4111-899F-997B2B739709}" dt="2020-09-27T19:51:16.359" v="3055" actId="1076"/>
          <ac:spMkLst>
            <pc:docMk/>
            <pc:sldMk cId="2235108112" sldId="304"/>
            <ac:spMk id="47" creationId="{A9394490-E49D-4D0A-A6B4-BC53B07A324A}"/>
          </ac:spMkLst>
        </pc:spChg>
        <pc:spChg chg="add mod">
          <ac:chgData name="Ishaan M" userId="89bf6d3e87667db4" providerId="LiveId" clId="{023BA119-495F-4111-899F-997B2B739709}" dt="2020-09-27T19:50:22.523" v="2996" actId="14100"/>
          <ac:spMkLst>
            <pc:docMk/>
            <pc:sldMk cId="2235108112" sldId="304"/>
            <ac:spMk id="49" creationId="{0E6F8B91-E49F-4E87-9C3B-BAF97F43DF13}"/>
          </ac:spMkLst>
        </pc:spChg>
        <pc:spChg chg="add mod">
          <ac:chgData name="Ishaan M" userId="89bf6d3e87667db4" providerId="LiveId" clId="{023BA119-495F-4111-899F-997B2B739709}" dt="2020-09-27T19:51:24.437" v="3059" actId="1076"/>
          <ac:spMkLst>
            <pc:docMk/>
            <pc:sldMk cId="2235108112" sldId="304"/>
            <ac:spMk id="51" creationId="{526BEF7A-E552-421A-957B-B99DCF2017B5}"/>
          </ac:spMkLst>
        </pc:spChg>
        <pc:spChg chg="add mod">
          <ac:chgData name="Ishaan M" userId="89bf6d3e87667db4" providerId="LiveId" clId="{023BA119-495F-4111-899F-997B2B739709}" dt="2020-09-27T20:00:59.995" v="3283" actId="255"/>
          <ac:spMkLst>
            <pc:docMk/>
            <pc:sldMk cId="2235108112" sldId="304"/>
            <ac:spMk id="73" creationId="{FF8F77F5-B23A-4432-8CC7-6C6A11B40B1C}"/>
          </ac:spMkLst>
        </pc:spChg>
        <pc:picChg chg="add mod">
          <ac:chgData name="Ishaan M" userId="89bf6d3e87667db4" providerId="LiveId" clId="{023BA119-495F-4111-899F-997B2B739709}" dt="2020-09-27T19:48:05.085" v="2911" actId="14100"/>
          <ac:picMkLst>
            <pc:docMk/>
            <pc:sldMk cId="2235108112" sldId="304"/>
            <ac:picMk id="34" creationId="{D643A7F2-B8E2-412D-8CA5-273671D50B77}"/>
          </ac:picMkLst>
        </pc:picChg>
        <pc:cxnChg chg="del mod">
          <ac:chgData name="Ishaan M" userId="89bf6d3e87667db4" providerId="LiveId" clId="{023BA119-495F-4111-899F-997B2B739709}" dt="2020-09-27T19:44:47.235" v="2876" actId="478"/>
          <ac:cxnSpMkLst>
            <pc:docMk/>
            <pc:sldMk cId="2235108112" sldId="304"/>
            <ac:cxnSpMk id="11" creationId="{423E423B-CF10-4265-AE60-63C0C12F724E}"/>
          </ac:cxnSpMkLst>
        </pc:cxnChg>
        <pc:cxnChg chg="add del mod">
          <ac:chgData name="Ishaan M" userId="89bf6d3e87667db4" providerId="LiveId" clId="{023BA119-495F-4111-899F-997B2B739709}" dt="2020-09-27T19:45:07.466" v="2878" actId="478"/>
          <ac:cxnSpMkLst>
            <pc:docMk/>
            <pc:sldMk cId="2235108112" sldId="304"/>
            <ac:cxnSpMk id="19" creationId="{4495E737-B660-448F-BC31-F6E68E64686A}"/>
          </ac:cxnSpMkLst>
        </pc:cxnChg>
        <pc:cxnChg chg="add mod">
          <ac:chgData name="Ishaan M" userId="89bf6d3e87667db4" providerId="LiveId" clId="{023BA119-495F-4111-899F-997B2B739709}" dt="2020-09-27T19:45:29.185" v="2883" actId="692"/>
          <ac:cxnSpMkLst>
            <pc:docMk/>
            <pc:sldMk cId="2235108112" sldId="304"/>
            <ac:cxnSpMk id="21" creationId="{ED79C0F1-145D-482B-9B38-01CD2AE748DF}"/>
          </ac:cxnSpMkLst>
        </pc:cxnChg>
        <pc:cxnChg chg="del mod">
          <ac:chgData name="Ishaan M" userId="89bf6d3e87667db4" providerId="LiveId" clId="{023BA119-495F-4111-899F-997B2B739709}" dt="2020-09-27T19:47:21.068" v="2903" actId="478"/>
          <ac:cxnSpMkLst>
            <pc:docMk/>
            <pc:sldMk cId="2235108112" sldId="304"/>
            <ac:cxnSpMk id="22" creationId="{4ADC503B-F458-4A7F-9C10-A01C5328D86A}"/>
          </ac:cxnSpMkLst>
        </pc:cxnChg>
        <pc:cxnChg chg="del mod">
          <ac:chgData name="Ishaan M" userId="89bf6d3e87667db4" providerId="LiveId" clId="{023BA119-495F-4111-899F-997B2B739709}" dt="2020-09-27T19:47:18.885" v="2902" actId="478"/>
          <ac:cxnSpMkLst>
            <pc:docMk/>
            <pc:sldMk cId="2235108112" sldId="304"/>
            <ac:cxnSpMk id="23" creationId="{B4510E58-E9EA-408D-8E51-4A0B165D5B98}"/>
          </ac:cxnSpMkLst>
        </pc:cxnChg>
        <pc:cxnChg chg="add mod">
          <ac:chgData name="Ishaan M" userId="89bf6d3e87667db4" providerId="LiveId" clId="{023BA119-495F-4111-899F-997B2B739709}" dt="2020-09-27T19:51:21.395" v="3058" actId="1076"/>
          <ac:cxnSpMkLst>
            <pc:docMk/>
            <pc:sldMk cId="2235108112" sldId="304"/>
            <ac:cxnSpMk id="25" creationId="{E989C3F9-527C-4630-BA73-CD1A38C0D7B1}"/>
          </ac:cxnSpMkLst>
        </pc:cxnChg>
        <pc:cxnChg chg="del mod">
          <ac:chgData name="Ishaan M" userId="89bf6d3e87667db4" providerId="LiveId" clId="{023BA119-495F-4111-899F-997B2B739709}" dt="2020-09-27T19:47:14.246" v="2900" actId="478"/>
          <ac:cxnSpMkLst>
            <pc:docMk/>
            <pc:sldMk cId="2235108112" sldId="304"/>
            <ac:cxnSpMk id="29" creationId="{5F82803D-614F-40E4-8C9F-6CA664A38BAE}"/>
          </ac:cxnSpMkLst>
        </pc:cxnChg>
        <pc:cxnChg chg="del mod">
          <ac:chgData name="Ishaan M" userId="89bf6d3e87667db4" providerId="LiveId" clId="{023BA119-495F-4111-899F-997B2B739709}" dt="2020-09-27T19:47:11.921" v="2899" actId="478"/>
          <ac:cxnSpMkLst>
            <pc:docMk/>
            <pc:sldMk cId="2235108112" sldId="304"/>
            <ac:cxnSpMk id="31" creationId="{6D0B0C1B-32D0-46D1-88A2-9772E22254FF}"/>
          </ac:cxnSpMkLst>
        </pc:cxnChg>
        <pc:cxnChg chg="del mod">
          <ac:chgData name="Ishaan M" userId="89bf6d3e87667db4" providerId="LiveId" clId="{023BA119-495F-4111-899F-997B2B739709}" dt="2020-09-27T19:47:10.158" v="2898" actId="478"/>
          <ac:cxnSpMkLst>
            <pc:docMk/>
            <pc:sldMk cId="2235108112" sldId="304"/>
            <ac:cxnSpMk id="33" creationId="{8170F00C-D63E-476A-A7D6-BD15B1B27AD3}"/>
          </ac:cxnSpMkLst>
        </pc:cxnChg>
        <pc:cxnChg chg="add mod">
          <ac:chgData name="Ishaan M" userId="89bf6d3e87667db4" providerId="LiveId" clId="{023BA119-495F-4111-899F-997B2B739709}" dt="2020-09-27T19:49:05.950" v="2942" actId="692"/>
          <ac:cxnSpMkLst>
            <pc:docMk/>
            <pc:sldMk cId="2235108112" sldId="304"/>
            <ac:cxnSpMk id="39" creationId="{F89A307D-CDC7-4B90-AAF3-7E66DB0C3D6B}"/>
          </ac:cxnSpMkLst>
        </pc:cxnChg>
        <pc:cxnChg chg="add del mod">
          <ac:chgData name="Ishaan M" userId="89bf6d3e87667db4" providerId="LiveId" clId="{023BA119-495F-4111-899F-997B2B739709}" dt="2020-09-27T19:52:01.793" v="3070" actId="478"/>
          <ac:cxnSpMkLst>
            <pc:docMk/>
            <pc:sldMk cId="2235108112" sldId="304"/>
            <ac:cxnSpMk id="53" creationId="{D1E57DAF-0F6F-4DE2-BFD4-B640B625DE29}"/>
          </ac:cxnSpMkLst>
        </pc:cxnChg>
        <pc:cxnChg chg="add mod">
          <ac:chgData name="Ishaan M" userId="89bf6d3e87667db4" providerId="LiveId" clId="{023BA119-495F-4111-899F-997B2B739709}" dt="2020-09-27T19:51:56.527" v="3068" actId="14100"/>
          <ac:cxnSpMkLst>
            <pc:docMk/>
            <pc:sldMk cId="2235108112" sldId="304"/>
            <ac:cxnSpMk id="55" creationId="{28376EC9-E5A0-4B7C-A9AE-46CF8D04965F}"/>
          </ac:cxnSpMkLst>
        </pc:cxnChg>
        <pc:cxnChg chg="add mod">
          <ac:chgData name="Ishaan M" userId="89bf6d3e87667db4" providerId="LiveId" clId="{023BA119-495F-4111-899F-997B2B739709}" dt="2020-09-27T19:52:12.772" v="3072" actId="14100"/>
          <ac:cxnSpMkLst>
            <pc:docMk/>
            <pc:sldMk cId="2235108112" sldId="304"/>
            <ac:cxnSpMk id="58" creationId="{53B64BE3-559A-4A01-8CE4-8BAF5A71DA27}"/>
          </ac:cxnSpMkLst>
        </pc:cxnChg>
        <pc:cxnChg chg="add mod">
          <ac:chgData name="Ishaan M" userId="89bf6d3e87667db4" providerId="LiveId" clId="{023BA119-495F-4111-899F-997B2B739709}" dt="2020-09-27T19:52:20.591" v="3075" actId="14100"/>
          <ac:cxnSpMkLst>
            <pc:docMk/>
            <pc:sldMk cId="2235108112" sldId="304"/>
            <ac:cxnSpMk id="61" creationId="{B47A4DB3-0388-4CE0-94F6-DF8F5E145E64}"/>
          </ac:cxnSpMkLst>
        </pc:cxnChg>
        <pc:cxnChg chg="add mod">
          <ac:chgData name="Ishaan M" userId="89bf6d3e87667db4" providerId="LiveId" clId="{023BA119-495F-4111-899F-997B2B739709}" dt="2020-09-27T19:52:30.341" v="3078" actId="14100"/>
          <ac:cxnSpMkLst>
            <pc:docMk/>
            <pc:sldMk cId="2235108112" sldId="304"/>
            <ac:cxnSpMk id="64" creationId="{66F5336D-DA9D-4DC2-BF34-E34A7620E865}"/>
          </ac:cxnSpMkLst>
        </pc:cxnChg>
        <pc:cxnChg chg="add mod">
          <ac:chgData name="Ishaan M" userId="89bf6d3e87667db4" providerId="LiveId" clId="{023BA119-495F-4111-899F-997B2B739709}" dt="2020-09-27T19:52:36.636" v="3081" actId="14100"/>
          <ac:cxnSpMkLst>
            <pc:docMk/>
            <pc:sldMk cId="2235108112" sldId="304"/>
            <ac:cxnSpMk id="67" creationId="{07B809DB-9587-49A6-91C1-6DDA9F02F6BA}"/>
          </ac:cxnSpMkLst>
        </pc:cxnChg>
        <pc:cxnChg chg="add mod">
          <ac:chgData name="Ishaan M" userId="89bf6d3e87667db4" providerId="LiveId" clId="{023BA119-495F-4111-899F-997B2B739709}" dt="2020-09-27T19:52:42.864" v="3084" actId="14100"/>
          <ac:cxnSpMkLst>
            <pc:docMk/>
            <pc:sldMk cId="2235108112" sldId="304"/>
            <ac:cxnSpMk id="70" creationId="{AC0EC56B-BD26-4E07-9F5D-6A5DAFC0DE9E}"/>
          </ac:cxnSpMkLst>
        </pc:cxnChg>
      </pc:sldChg>
      <pc:sldChg chg="addSp delSp modSp add mod">
        <pc:chgData name="Ishaan M" userId="89bf6d3e87667db4" providerId="LiveId" clId="{023BA119-495F-4111-899F-997B2B739709}" dt="2020-09-29T03:38:25.334" v="8686" actId="14100"/>
        <pc:sldMkLst>
          <pc:docMk/>
          <pc:sldMk cId="3378625482" sldId="305"/>
        </pc:sldMkLst>
        <pc:spChg chg="mod">
          <ac:chgData name="Ishaan M" userId="89bf6d3e87667db4" providerId="LiveId" clId="{023BA119-495F-4111-899F-997B2B739709}" dt="2020-09-27T19:36:27.418" v="2744" actId="14100"/>
          <ac:spMkLst>
            <pc:docMk/>
            <pc:sldMk cId="3378625482" sldId="305"/>
            <ac:spMk id="2" creationId="{2E052C61-8652-4005-8D71-48A94AA00558}"/>
          </ac:spMkLst>
        </pc:spChg>
        <pc:spChg chg="mod">
          <ac:chgData name="Ishaan M" userId="89bf6d3e87667db4" providerId="LiveId" clId="{023BA119-495F-4111-899F-997B2B739709}" dt="2020-09-27T19:36:32.340" v="2745" actId="1076"/>
          <ac:spMkLst>
            <pc:docMk/>
            <pc:sldMk cId="3378625482" sldId="305"/>
            <ac:spMk id="3" creationId="{61FEBE01-37BA-40EC-9AB6-3E8D7B58ABC9}"/>
          </ac:spMkLst>
        </pc:spChg>
        <pc:spChg chg="mod">
          <ac:chgData name="Ishaan M" userId="89bf6d3e87667db4" providerId="LiveId" clId="{023BA119-495F-4111-899F-997B2B739709}" dt="2020-09-27T19:32:09.988" v="2594" actId="20577"/>
          <ac:spMkLst>
            <pc:docMk/>
            <pc:sldMk cId="3378625482" sldId="305"/>
            <ac:spMk id="4" creationId="{9CDF9E84-AE0C-49FD-95FC-AC0D862965EC}"/>
          </ac:spMkLst>
        </pc:spChg>
        <pc:spChg chg="mod">
          <ac:chgData name="Ishaan M" userId="89bf6d3e87667db4" providerId="LiveId" clId="{023BA119-495F-4111-899F-997B2B739709}" dt="2020-09-27T19:36:35.158" v="2746" actId="1076"/>
          <ac:spMkLst>
            <pc:docMk/>
            <pc:sldMk cId="3378625482" sldId="305"/>
            <ac:spMk id="6" creationId="{2EDD7EE6-73CE-4635-B819-384C324B51E8}"/>
          </ac:spMkLst>
        </pc:spChg>
        <pc:spChg chg="mod">
          <ac:chgData name="Ishaan M" userId="89bf6d3e87667db4" providerId="LiveId" clId="{023BA119-495F-4111-899F-997B2B739709}" dt="2020-09-27T19:40:07.995" v="2807" actId="1076"/>
          <ac:spMkLst>
            <pc:docMk/>
            <pc:sldMk cId="3378625482" sldId="305"/>
            <ac:spMk id="8" creationId="{F019049A-F088-44A8-B405-FB04EB881575}"/>
          </ac:spMkLst>
        </pc:spChg>
        <pc:spChg chg="mod">
          <ac:chgData name="Ishaan M" userId="89bf6d3e87667db4" providerId="LiveId" clId="{023BA119-495F-4111-899F-997B2B739709}" dt="2020-09-27T19:41:08.937" v="2819" actId="1076"/>
          <ac:spMkLst>
            <pc:docMk/>
            <pc:sldMk cId="3378625482" sldId="305"/>
            <ac:spMk id="9" creationId="{79DABD70-80B3-437A-A15D-86FB52F4C96D}"/>
          </ac:spMkLst>
        </pc:spChg>
        <pc:spChg chg="mod">
          <ac:chgData name="Ishaan M" userId="89bf6d3e87667db4" providerId="LiveId" clId="{023BA119-495F-4111-899F-997B2B739709}" dt="2020-09-27T19:42:46.693" v="2855" actId="14100"/>
          <ac:spMkLst>
            <pc:docMk/>
            <pc:sldMk cId="3378625482" sldId="305"/>
            <ac:spMk id="12" creationId="{C0EB846D-9EBB-4DC3-9D85-470D6329FAA7}"/>
          </ac:spMkLst>
        </pc:spChg>
        <pc:spChg chg="mod ord">
          <ac:chgData name="Ishaan M" userId="89bf6d3e87667db4" providerId="LiveId" clId="{023BA119-495F-4111-899F-997B2B739709}" dt="2020-09-27T19:59:20.186" v="3225" actId="14100"/>
          <ac:spMkLst>
            <pc:docMk/>
            <pc:sldMk cId="3378625482" sldId="305"/>
            <ac:spMk id="15" creationId="{A4F85B2E-0260-4A09-8638-F0C4FE8B2E02}"/>
          </ac:spMkLst>
        </pc:spChg>
        <pc:spChg chg="add mod">
          <ac:chgData name="Ishaan M" userId="89bf6d3e87667db4" providerId="LiveId" clId="{023BA119-495F-4111-899F-997B2B739709}" dt="2020-09-27T19:40:34.702" v="2813" actId="1076"/>
          <ac:spMkLst>
            <pc:docMk/>
            <pc:sldMk cId="3378625482" sldId="305"/>
            <ac:spMk id="66" creationId="{94327604-7818-4F92-97C9-4A8C252C63CD}"/>
          </ac:spMkLst>
        </pc:spChg>
        <pc:spChg chg="add mod">
          <ac:chgData name="Ishaan M" userId="89bf6d3e87667db4" providerId="LiveId" clId="{023BA119-495F-4111-899F-997B2B739709}" dt="2020-09-27T19:40:39.623" v="2814" actId="1076"/>
          <ac:spMkLst>
            <pc:docMk/>
            <pc:sldMk cId="3378625482" sldId="305"/>
            <ac:spMk id="68" creationId="{9655656A-4ADC-4E89-9E78-257F3FCB5841}"/>
          </ac:spMkLst>
        </pc:spChg>
        <pc:spChg chg="add mod">
          <ac:chgData name="Ishaan M" userId="89bf6d3e87667db4" providerId="LiveId" clId="{023BA119-495F-4111-899F-997B2B739709}" dt="2020-09-27T19:41:47.311" v="2838" actId="1076"/>
          <ac:spMkLst>
            <pc:docMk/>
            <pc:sldMk cId="3378625482" sldId="305"/>
            <ac:spMk id="82" creationId="{84F7248A-9449-4CDE-BD3C-F0B6B5491243}"/>
          </ac:spMkLst>
        </pc:spChg>
        <pc:spChg chg="add del ord">
          <ac:chgData name="Ishaan M" userId="89bf6d3e87667db4" providerId="LiveId" clId="{023BA119-495F-4111-899F-997B2B739709}" dt="2020-09-27T19:54:02.757" v="3095" actId="11529"/>
          <ac:spMkLst>
            <pc:docMk/>
            <pc:sldMk cId="3378625482" sldId="305"/>
            <ac:spMk id="99" creationId="{E3DE9622-5A2A-4094-83FB-C318CA9537D6}"/>
          </ac:spMkLst>
        </pc:spChg>
        <pc:spChg chg="add mod">
          <ac:chgData name="Ishaan M" userId="89bf6d3e87667db4" providerId="LiveId" clId="{023BA119-495F-4111-899F-997B2B739709}" dt="2020-09-27T19:55:34.222" v="3151" actId="207"/>
          <ac:spMkLst>
            <pc:docMk/>
            <pc:sldMk cId="3378625482" sldId="305"/>
            <ac:spMk id="103" creationId="{9B1C4459-0EEC-475B-B04A-A53FE1652D36}"/>
          </ac:spMkLst>
        </pc:spChg>
        <pc:spChg chg="add del mod">
          <ac:chgData name="Ishaan M" userId="89bf6d3e87667db4" providerId="LiveId" clId="{023BA119-495F-4111-899F-997B2B739709}" dt="2020-09-27T19:57:57.133" v="3198" actId="478"/>
          <ac:spMkLst>
            <pc:docMk/>
            <pc:sldMk cId="3378625482" sldId="305"/>
            <ac:spMk id="104" creationId="{3510DF0E-C94D-4139-AC3E-99165DF4A2FD}"/>
          </ac:spMkLst>
        </pc:spChg>
        <pc:spChg chg="add mod ord">
          <ac:chgData name="Ishaan M" userId="89bf6d3e87667db4" providerId="LiveId" clId="{023BA119-495F-4111-899F-997B2B739709}" dt="2020-09-27T19:59:13.745" v="3224" actId="20577"/>
          <ac:spMkLst>
            <pc:docMk/>
            <pc:sldMk cId="3378625482" sldId="305"/>
            <ac:spMk id="107" creationId="{3F43C5C5-0C72-4E44-82AC-180616C4ACC5}"/>
          </ac:spMkLst>
        </pc:spChg>
        <pc:graphicFrameChg chg="mod">
          <ac:chgData name="Ishaan M" userId="89bf6d3e87667db4" providerId="LiveId" clId="{023BA119-495F-4111-899F-997B2B739709}" dt="2020-09-27T19:43:43.974" v="2865" actId="1076"/>
          <ac:graphicFrameMkLst>
            <pc:docMk/>
            <pc:sldMk cId="3378625482" sldId="305"/>
            <ac:graphicFrameMk id="5" creationId="{A59324BC-96EE-4072-AACC-05F70CFEAFE0}"/>
          </ac:graphicFrameMkLst>
        </pc:graphicFrameChg>
        <pc:graphicFrameChg chg="add del modGraphic">
          <ac:chgData name="Ishaan M" userId="89bf6d3e87667db4" providerId="LiveId" clId="{023BA119-495F-4111-899F-997B2B739709}" dt="2020-09-27T19:54:54.862" v="3097" actId="478"/>
          <ac:graphicFrameMkLst>
            <pc:docMk/>
            <pc:sldMk cId="3378625482" sldId="305"/>
            <ac:graphicFrameMk id="100" creationId="{B19D0A81-81C7-4758-BA8A-FC6DC62EE956}"/>
          </ac:graphicFrameMkLst>
        </pc:graphicFrameChg>
        <pc:cxnChg chg="mod">
          <ac:chgData name="Ishaan M" userId="89bf6d3e87667db4" providerId="LiveId" clId="{023BA119-495F-4111-899F-997B2B739709}" dt="2020-09-27T19:59:20.186" v="3225" actId="14100"/>
          <ac:cxnSpMkLst>
            <pc:docMk/>
            <pc:sldMk cId="3378625482" sldId="305"/>
            <ac:cxnSpMk id="11" creationId="{423E423B-CF10-4265-AE60-63C0C12F724E}"/>
          </ac:cxnSpMkLst>
        </pc:cxnChg>
        <pc:cxnChg chg="add del mod">
          <ac:chgData name="Ishaan M" userId="89bf6d3e87667db4" providerId="LiveId" clId="{023BA119-495F-4111-899F-997B2B739709}" dt="2020-09-29T03:37:22.273" v="8676" actId="478"/>
          <ac:cxnSpMkLst>
            <pc:docMk/>
            <pc:sldMk cId="3378625482" sldId="305"/>
            <ac:cxnSpMk id="14" creationId="{12062A12-B3AA-4AA0-B7E8-B23A908D7A70}"/>
          </ac:cxnSpMkLst>
        </pc:cxnChg>
        <pc:cxnChg chg="mod">
          <ac:chgData name="Ishaan M" userId="89bf6d3e87667db4" providerId="LiveId" clId="{023BA119-495F-4111-899F-997B2B739709}" dt="2020-09-27T19:36:32.340" v="2745" actId="1076"/>
          <ac:cxnSpMkLst>
            <pc:docMk/>
            <pc:sldMk cId="3378625482" sldId="305"/>
            <ac:cxnSpMk id="22" creationId="{4ADC503B-F458-4A7F-9C10-A01C5328D86A}"/>
          </ac:cxnSpMkLst>
        </pc:cxnChg>
        <pc:cxnChg chg="mod">
          <ac:chgData name="Ishaan M" userId="89bf6d3e87667db4" providerId="LiveId" clId="{023BA119-495F-4111-899F-997B2B739709}" dt="2020-09-27T19:36:35.158" v="2746" actId="1076"/>
          <ac:cxnSpMkLst>
            <pc:docMk/>
            <pc:sldMk cId="3378625482" sldId="305"/>
            <ac:cxnSpMk id="23" creationId="{B4510E58-E9EA-408D-8E51-4A0B165D5B98}"/>
          </ac:cxnSpMkLst>
        </pc:cxnChg>
        <pc:cxnChg chg="del mod">
          <ac:chgData name="Ishaan M" userId="89bf6d3e87667db4" providerId="LiveId" clId="{023BA119-495F-4111-899F-997B2B739709}" dt="2020-09-27T19:36:37.359" v="2747" actId="478"/>
          <ac:cxnSpMkLst>
            <pc:docMk/>
            <pc:sldMk cId="3378625482" sldId="305"/>
            <ac:cxnSpMk id="29" creationId="{5F82803D-614F-40E4-8C9F-6CA664A38BAE}"/>
          </ac:cxnSpMkLst>
        </pc:cxnChg>
        <pc:cxnChg chg="add mod">
          <ac:chgData name="Ishaan M" userId="89bf6d3e87667db4" providerId="LiveId" clId="{023BA119-495F-4111-899F-997B2B739709}" dt="2020-09-29T03:37:35.346" v="8680" actId="14100"/>
          <ac:cxnSpMkLst>
            <pc:docMk/>
            <pc:sldMk cId="3378625482" sldId="305"/>
            <ac:cxnSpMk id="31" creationId="{233A6E08-5CF8-4E39-9A73-6F789E452113}"/>
          </ac:cxnSpMkLst>
        </pc:cxnChg>
        <pc:cxnChg chg="del mod">
          <ac:chgData name="Ishaan M" userId="89bf6d3e87667db4" providerId="LiveId" clId="{023BA119-495F-4111-899F-997B2B739709}" dt="2020-09-27T19:36:43.520" v="2749" actId="478"/>
          <ac:cxnSpMkLst>
            <pc:docMk/>
            <pc:sldMk cId="3378625482" sldId="305"/>
            <ac:cxnSpMk id="31" creationId="{6D0B0C1B-32D0-46D1-88A2-9772E22254FF}"/>
          </ac:cxnSpMkLst>
        </pc:cxnChg>
        <pc:cxnChg chg="del mod">
          <ac:chgData name="Ishaan M" userId="89bf6d3e87667db4" providerId="LiveId" clId="{023BA119-495F-4111-899F-997B2B739709}" dt="2020-09-27T19:36:39.675" v="2748" actId="478"/>
          <ac:cxnSpMkLst>
            <pc:docMk/>
            <pc:sldMk cId="3378625482" sldId="305"/>
            <ac:cxnSpMk id="33" creationId="{8170F00C-D63E-476A-A7D6-BD15B1B27AD3}"/>
          </ac:cxnSpMkLst>
        </pc:cxnChg>
        <pc:cxnChg chg="add mod">
          <ac:chgData name="Ishaan M" userId="89bf6d3e87667db4" providerId="LiveId" clId="{023BA119-495F-4111-899F-997B2B739709}" dt="2020-09-29T03:38:25.334" v="8686" actId="14100"/>
          <ac:cxnSpMkLst>
            <pc:docMk/>
            <pc:sldMk cId="3378625482" sldId="305"/>
            <ac:cxnSpMk id="34" creationId="{668499FD-35CA-42BD-BD70-416F28FA783F}"/>
          </ac:cxnSpMkLst>
        </pc:cxnChg>
        <pc:cxnChg chg="add del mod">
          <ac:chgData name="Ishaan M" userId="89bf6d3e87667db4" providerId="LiveId" clId="{023BA119-495F-4111-899F-997B2B739709}" dt="2020-09-27T19:39:31.683" v="2802" actId="478"/>
          <ac:cxnSpMkLst>
            <pc:docMk/>
            <pc:sldMk cId="3378625482" sldId="305"/>
            <ac:cxnSpMk id="69" creationId="{B1082347-59DB-4531-AF4E-67E1265F3C40}"/>
          </ac:cxnSpMkLst>
        </pc:cxnChg>
        <pc:cxnChg chg="add mod">
          <ac:chgData name="Ishaan M" userId="89bf6d3e87667db4" providerId="LiveId" clId="{023BA119-495F-4111-899F-997B2B739709}" dt="2020-09-27T19:40:07.995" v="2807" actId="1076"/>
          <ac:cxnSpMkLst>
            <pc:docMk/>
            <pc:sldMk cId="3378625482" sldId="305"/>
            <ac:cxnSpMk id="72" creationId="{D76144BB-FCB8-4C79-8ED0-99173A7672B5}"/>
          </ac:cxnSpMkLst>
        </pc:cxnChg>
        <pc:cxnChg chg="add mod">
          <ac:chgData name="Ishaan M" userId="89bf6d3e87667db4" providerId="LiveId" clId="{023BA119-495F-4111-899F-997B2B739709}" dt="2020-09-27T19:40:34.702" v="2813" actId="1076"/>
          <ac:cxnSpMkLst>
            <pc:docMk/>
            <pc:sldMk cId="3378625482" sldId="305"/>
            <ac:cxnSpMk id="74" creationId="{AF53614C-9CC9-44AD-AC26-3017F43CB1C8}"/>
          </ac:cxnSpMkLst>
        </pc:cxnChg>
        <pc:cxnChg chg="add mod">
          <ac:chgData name="Ishaan M" userId="89bf6d3e87667db4" providerId="LiveId" clId="{023BA119-495F-4111-899F-997B2B739709}" dt="2020-09-27T19:40:58.674" v="2817" actId="14100"/>
          <ac:cxnSpMkLst>
            <pc:docMk/>
            <pc:sldMk cId="3378625482" sldId="305"/>
            <ac:cxnSpMk id="78" creationId="{7C647367-A205-4B33-9695-E22132ADCC17}"/>
          </ac:cxnSpMkLst>
        </pc:cxnChg>
        <pc:cxnChg chg="add mod">
          <ac:chgData name="Ishaan M" userId="89bf6d3e87667db4" providerId="LiveId" clId="{023BA119-495F-4111-899F-997B2B739709}" dt="2020-09-27T19:41:53.491" v="2839" actId="14100"/>
          <ac:cxnSpMkLst>
            <pc:docMk/>
            <pc:sldMk cId="3378625482" sldId="305"/>
            <ac:cxnSpMk id="83" creationId="{81A41E9E-D74F-4F69-9713-BE378C85F2F7}"/>
          </ac:cxnSpMkLst>
        </pc:cxnChg>
        <pc:cxnChg chg="add mod">
          <ac:chgData name="Ishaan M" userId="89bf6d3e87667db4" providerId="LiveId" clId="{023BA119-495F-4111-899F-997B2B739709}" dt="2020-09-27T19:42:05.574" v="2842" actId="14100"/>
          <ac:cxnSpMkLst>
            <pc:docMk/>
            <pc:sldMk cId="3378625482" sldId="305"/>
            <ac:cxnSpMk id="88" creationId="{6E10C3D8-6D18-41FC-A80E-02E89FA8B508}"/>
          </ac:cxnSpMkLst>
        </pc:cxnChg>
        <pc:cxnChg chg="add mod">
          <ac:chgData name="Ishaan M" userId="89bf6d3e87667db4" providerId="LiveId" clId="{023BA119-495F-4111-899F-997B2B739709}" dt="2020-09-27T19:42:56.838" v="2858" actId="14100"/>
          <ac:cxnSpMkLst>
            <pc:docMk/>
            <pc:sldMk cId="3378625482" sldId="305"/>
            <ac:cxnSpMk id="91" creationId="{58C3F15B-EF45-40DE-9B86-3A58C1E0A17C}"/>
          </ac:cxnSpMkLst>
        </pc:cxnChg>
        <pc:cxnChg chg="add del mod">
          <ac:chgData name="Ishaan M" userId="89bf6d3e87667db4" providerId="LiveId" clId="{023BA119-495F-4111-899F-997B2B739709}" dt="2020-09-29T03:37:49.207" v="8684" actId="478"/>
          <ac:cxnSpMkLst>
            <pc:docMk/>
            <pc:sldMk cId="3378625482" sldId="305"/>
            <ac:cxnSpMk id="94" creationId="{9B7018DB-6409-4FB2-9D7E-A090127BA711}"/>
          </ac:cxnSpMkLst>
        </pc:cxnChg>
        <pc:cxnChg chg="add mod">
          <ac:chgData name="Ishaan M" userId="89bf6d3e87667db4" providerId="LiveId" clId="{023BA119-495F-4111-899F-997B2B739709}" dt="2020-09-27T19:59:03.306" v="3217" actId="14100"/>
          <ac:cxnSpMkLst>
            <pc:docMk/>
            <pc:sldMk cId="3378625482" sldId="305"/>
            <ac:cxnSpMk id="106" creationId="{6956D967-ED55-4DBE-9008-4936795C0590}"/>
          </ac:cxnSpMkLst>
        </pc:cxnChg>
      </pc:sldChg>
      <pc:sldChg chg="addSp delSp modSp add del mod setBg setClrOvrMap">
        <pc:chgData name="Ishaan M" userId="89bf6d3e87667db4" providerId="LiveId" clId="{023BA119-495F-4111-899F-997B2B739709}" dt="2020-09-27T21:08:31.485" v="3553" actId="47"/>
        <pc:sldMkLst>
          <pc:docMk/>
          <pc:sldMk cId="736989168" sldId="306"/>
        </pc:sldMkLst>
        <pc:spChg chg="add del ord">
          <ac:chgData name="Ishaan M" userId="89bf6d3e87667db4" providerId="LiveId" clId="{023BA119-495F-4111-899F-997B2B739709}" dt="2020-09-27T21:04:07.071" v="3507" actId="26606"/>
          <ac:spMkLst>
            <pc:docMk/>
            <pc:sldMk cId="736989168" sldId="306"/>
            <ac:spMk id="6" creationId="{05C360AD-1251-408A-8C25-0EE1A0F140F2}"/>
          </ac:spMkLst>
        </pc:spChg>
        <pc:spChg chg="add del">
          <ac:chgData name="Ishaan M" userId="89bf6d3e87667db4" providerId="LiveId" clId="{023BA119-495F-4111-899F-997B2B739709}" dt="2020-09-27T20:23:30.429" v="3480" actId="478"/>
          <ac:spMkLst>
            <pc:docMk/>
            <pc:sldMk cId="736989168" sldId="306"/>
            <ac:spMk id="25" creationId="{E1529944-E1D2-4D5C-AB44-88BE2751CD25}"/>
          </ac:spMkLst>
        </pc:spChg>
        <pc:spChg chg="add del">
          <ac:chgData name="Ishaan M" userId="89bf6d3e87667db4" providerId="LiveId" clId="{023BA119-495F-4111-899F-997B2B739709}" dt="2020-09-27T20:24:31.543" v="3489" actId="26606"/>
          <ac:spMkLst>
            <pc:docMk/>
            <pc:sldMk cId="736989168" sldId="306"/>
            <ac:spMk id="26" creationId="{14BC3F7A-23AC-47BD-9139-D0ED188CE7B3}"/>
          </ac:spMkLst>
        </pc:spChg>
        <pc:spChg chg="add del">
          <ac:chgData name="Ishaan M" userId="89bf6d3e87667db4" providerId="LiveId" clId="{023BA119-495F-4111-899F-997B2B739709}" dt="2020-09-27T20:23:33.742" v="3481" actId="478"/>
          <ac:spMkLst>
            <pc:docMk/>
            <pc:sldMk cId="736989168" sldId="306"/>
            <ac:spMk id="30" creationId="{CD9747B0-67A4-4531-A7A6-AC6B620646A5}"/>
          </ac:spMkLst>
        </pc:spChg>
        <pc:spChg chg="add del">
          <ac:chgData name="Ishaan M" userId="89bf6d3e87667db4" providerId="LiveId" clId="{023BA119-495F-4111-899F-997B2B739709}" dt="2020-09-27T20:23:39.354" v="3483" actId="478"/>
          <ac:spMkLst>
            <pc:docMk/>
            <pc:sldMk cId="736989168" sldId="306"/>
            <ac:spMk id="31" creationId="{20784529-E049-42F9-BB98-75905FC7C6EC}"/>
          </ac:spMkLst>
        </pc:spChg>
        <pc:spChg chg="add del">
          <ac:chgData name="Ishaan M" userId="89bf6d3e87667db4" providerId="LiveId" clId="{023BA119-495F-4111-899F-997B2B739709}" dt="2020-09-27T20:24:25.871" v="3486" actId="26606"/>
          <ac:spMkLst>
            <pc:docMk/>
            <pc:sldMk cId="736989168" sldId="306"/>
            <ac:spMk id="75" creationId="{3E9FBC8E-8666-4442-8D7D-B250510CD44D}"/>
          </ac:spMkLst>
        </pc:spChg>
        <pc:spChg chg="add">
          <ac:chgData name="Ishaan M" userId="89bf6d3e87667db4" providerId="LiveId" clId="{023BA119-495F-4111-899F-997B2B739709}" dt="2020-09-27T21:04:07.071" v="3507" actId="26606"/>
          <ac:spMkLst>
            <pc:docMk/>
            <pc:sldMk cId="736989168" sldId="306"/>
            <ac:spMk id="147" creationId="{711A7980-6448-4591-8BB7-071223807F1B}"/>
          </ac:spMkLst>
        </pc:spChg>
        <pc:spChg chg="add">
          <ac:chgData name="Ishaan M" userId="89bf6d3e87667db4" providerId="LiveId" clId="{023BA119-495F-4111-899F-997B2B739709}" dt="2020-09-27T21:04:07.071" v="3507" actId="26606"/>
          <ac:spMkLst>
            <pc:docMk/>
            <pc:sldMk cId="736989168" sldId="306"/>
            <ac:spMk id="149" creationId="{94137601-A4ED-492C-BBA9-AF51E5AB6938}"/>
          </ac:spMkLst>
        </pc:spChg>
        <pc:spChg chg="add del">
          <ac:chgData name="Ishaan M" userId="89bf6d3e87667db4" providerId="LiveId" clId="{023BA119-495F-4111-899F-997B2B739709}" dt="2020-09-27T20:24:31.460" v="3488" actId="26606"/>
          <ac:spMkLst>
            <pc:docMk/>
            <pc:sldMk cId="736989168" sldId="306"/>
            <ac:spMk id="1029" creationId="{3E9FBC8E-8666-4442-8D7D-B250510CD44D}"/>
          </ac:spMkLst>
        </pc:spChg>
        <pc:spChg chg="add del">
          <ac:chgData name="Ishaan M" userId="89bf6d3e87667db4" providerId="LiveId" clId="{023BA119-495F-4111-899F-997B2B739709}" dt="2020-09-27T21:04:07.071" v="3507" actId="26606"/>
          <ac:spMkLst>
            <pc:docMk/>
            <pc:sldMk cId="736989168" sldId="306"/>
            <ac:spMk id="1032" creationId="{3E9FBC8E-8666-4442-8D7D-B250510CD44D}"/>
          </ac:spMkLst>
        </pc:spChg>
        <pc:grpChg chg="add del">
          <ac:chgData name="Ishaan M" userId="89bf6d3e87667db4" providerId="LiveId" clId="{023BA119-495F-4111-899F-997B2B739709}" dt="2020-09-27T20:24:31.543" v="3489" actId="26606"/>
          <ac:grpSpMkLst>
            <pc:docMk/>
            <pc:sldMk cId="736989168" sldId="306"/>
            <ac:grpSpMk id="27" creationId="{454A6ACB-54FF-44BC-B34D-9CF96DDE4C88}"/>
          </ac:grpSpMkLst>
        </pc:grpChg>
        <pc:grpChg chg="add del">
          <ac:chgData name="Ishaan M" userId="89bf6d3e87667db4" providerId="LiveId" clId="{023BA119-495F-4111-899F-997B2B739709}" dt="2020-09-27T20:24:25.871" v="3486" actId="26606"/>
          <ac:grpSpMkLst>
            <pc:docMk/>
            <pc:sldMk cId="736989168" sldId="306"/>
            <ac:grpSpMk id="71" creationId="{2A313B03-D361-4EC9-AF52-0B3C1C92C26D}"/>
          </ac:grpSpMkLst>
        </pc:grpChg>
        <pc:grpChg chg="add">
          <ac:chgData name="Ishaan M" userId="89bf6d3e87667db4" providerId="LiveId" clId="{023BA119-495F-4111-899F-997B2B739709}" dt="2020-09-27T21:04:07.071" v="3507" actId="26606"/>
          <ac:grpSpMkLst>
            <pc:docMk/>
            <pc:sldMk cId="736989168" sldId="306"/>
            <ac:grpSpMk id="143" creationId="{8E517B64-8E09-4304-8D71-7EDCAB04A1D2}"/>
          </ac:grpSpMkLst>
        </pc:grpChg>
        <pc:grpChg chg="add del">
          <ac:chgData name="Ishaan M" userId="89bf6d3e87667db4" providerId="LiveId" clId="{023BA119-495F-4111-899F-997B2B739709}" dt="2020-09-27T20:24:31.460" v="3488" actId="26606"/>
          <ac:grpSpMkLst>
            <pc:docMk/>
            <pc:sldMk cId="736989168" sldId="306"/>
            <ac:grpSpMk id="1028" creationId="{EE6C75A5-F4B8-415F-B4EA-A9AD45087E49}"/>
          </ac:grpSpMkLst>
        </pc:grpChg>
        <pc:grpChg chg="add del">
          <ac:chgData name="Ishaan M" userId="89bf6d3e87667db4" providerId="LiveId" clId="{023BA119-495F-4111-899F-997B2B739709}" dt="2020-09-27T21:04:07.071" v="3507" actId="26606"/>
          <ac:grpSpMkLst>
            <pc:docMk/>
            <pc:sldMk cId="736989168" sldId="306"/>
            <ac:grpSpMk id="1031" creationId="{2A313B03-D361-4EC9-AF52-0B3C1C92C26D}"/>
          </ac:grpSpMkLst>
        </pc:grpChg>
        <pc:picChg chg="add del mod ord">
          <ac:chgData name="Ishaan M" userId="89bf6d3e87667db4" providerId="LiveId" clId="{023BA119-495F-4111-899F-997B2B739709}" dt="2020-09-27T21:08:10.419" v="3551" actId="478"/>
          <ac:picMkLst>
            <pc:docMk/>
            <pc:sldMk cId="736989168" sldId="306"/>
            <ac:picMk id="2" creationId="{6AFFF700-840E-4328-8B87-F1646FF98353}"/>
          </ac:picMkLst>
        </pc:picChg>
        <pc:picChg chg="add del mod">
          <ac:chgData name="Ishaan M" userId="89bf6d3e87667db4" providerId="LiveId" clId="{023BA119-495F-4111-899F-997B2B739709}" dt="2020-09-27T21:04:00.826" v="3504" actId="478"/>
          <ac:picMkLst>
            <pc:docMk/>
            <pc:sldMk cId="736989168" sldId="306"/>
            <ac:picMk id="3" creationId="{D9E8759F-7EE9-4783-917B-5FA7A6950AA0}"/>
          </ac:picMkLst>
        </pc:picChg>
        <pc:picChg chg="add del">
          <ac:chgData name="Ishaan M" userId="89bf6d3e87667db4" providerId="LiveId" clId="{023BA119-495F-4111-899F-997B2B739709}" dt="2020-09-27T20:23:22.992" v="3476" actId="478"/>
          <ac:picMkLst>
            <pc:docMk/>
            <pc:sldMk cId="736989168" sldId="306"/>
            <ac:picMk id="10" creationId="{08D46819-F8BB-40C2-9DDB-E074B2B998C1}"/>
          </ac:picMkLst>
        </pc:picChg>
        <pc:picChg chg="add del">
          <ac:chgData name="Ishaan M" userId="89bf6d3e87667db4" providerId="LiveId" clId="{023BA119-495F-4111-899F-997B2B739709}" dt="2020-09-27T20:23:26.083" v="3478" actId="478"/>
          <ac:picMkLst>
            <pc:docMk/>
            <pc:sldMk cId="736989168" sldId="306"/>
            <ac:picMk id="12" creationId="{58D5BCA1-2F71-4F8C-95CD-6099EE956873}"/>
          </ac:picMkLst>
        </pc:picChg>
        <pc:picChg chg="add del">
          <ac:chgData name="Ishaan M" userId="89bf6d3e87667db4" providerId="LiveId" clId="{023BA119-495F-4111-899F-997B2B739709}" dt="2020-09-27T20:23:27.413" v="3479" actId="478"/>
          <ac:picMkLst>
            <pc:docMk/>
            <pc:sldMk cId="736989168" sldId="306"/>
            <ac:picMk id="15" creationId="{C30E7819-8A7A-46C1-AD92-B80E3CE755DA}"/>
          </ac:picMkLst>
        </pc:picChg>
        <pc:picChg chg="add del">
          <ac:chgData name="Ishaan M" userId="89bf6d3e87667db4" providerId="LiveId" clId="{023BA119-495F-4111-899F-997B2B739709}" dt="2020-09-27T20:23:24.573" v="3477" actId="478"/>
          <ac:picMkLst>
            <pc:docMk/>
            <pc:sldMk cId="736989168" sldId="306"/>
            <ac:picMk id="17" creationId="{C543F379-A875-4F36-9DFA-37C6F51273F8}"/>
          </ac:picMkLst>
        </pc:picChg>
        <pc:picChg chg="add del">
          <ac:chgData name="Ishaan M" userId="89bf6d3e87667db4" providerId="LiveId" clId="{023BA119-495F-4111-899F-997B2B739709}" dt="2020-09-27T20:23:35.523" v="3482" actId="478"/>
          <ac:picMkLst>
            <pc:docMk/>
            <pc:sldMk cId="736989168" sldId="306"/>
            <ac:picMk id="23" creationId="{624D5F4C-18D9-4038-A56B-5D85DBF7E743}"/>
          </ac:picMkLst>
        </pc:picChg>
        <pc:picChg chg="add del">
          <ac:chgData name="Ishaan M" userId="89bf6d3e87667db4" providerId="LiveId" clId="{023BA119-495F-4111-899F-997B2B739709}" dt="2020-09-27T20:23:21.422" v="3475" actId="478"/>
          <ac:picMkLst>
            <pc:docMk/>
            <pc:sldMk cId="736989168" sldId="306"/>
            <ac:picMk id="35" creationId="{821499E6-5FC0-4981-B103-13C977350270}"/>
          </ac:picMkLst>
        </pc:picChg>
        <pc:picChg chg="add del mod">
          <ac:chgData name="Ishaan M" userId="89bf6d3e87667db4" providerId="LiveId" clId="{023BA119-495F-4111-899F-997B2B739709}" dt="2020-09-27T21:02:44.845" v="3496" actId="478"/>
          <ac:picMkLst>
            <pc:docMk/>
            <pc:sldMk cId="736989168" sldId="306"/>
            <ac:picMk id="1026" creationId="{C2F9E371-2822-4441-B43D-C2CAA4817841}"/>
          </ac:picMkLst>
        </pc:picChg>
        <pc:picChg chg="add del">
          <ac:chgData name="Ishaan M" userId="89bf6d3e87667db4" providerId="LiveId" clId="{023BA119-495F-4111-899F-997B2B739709}" dt="2020-09-27T21:04:02.097" v="3505" actId="478"/>
          <ac:picMkLst>
            <pc:docMk/>
            <pc:sldMk cId="736989168" sldId="306"/>
            <ac:picMk id="1030" creationId="{0CAC064C-EAE0-4D64-AECF-A0A23C127ABB}"/>
          </ac:picMkLst>
        </pc:picChg>
        <pc:picChg chg="add del mod">
          <ac:chgData name="Ishaan M" userId="89bf6d3e87667db4" providerId="LiveId" clId="{023BA119-495F-4111-899F-997B2B739709}" dt="2020-09-27T21:08:08.732" v="3550" actId="478"/>
          <ac:picMkLst>
            <pc:docMk/>
            <pc:sldMk cId="736989168" sldId="306"/>
            <ac:picMk id="1034" creationId="{923C9C3D-F6E7-4F48-A406-0967D8FAD719}"/>
          </ac:picMkLst>
        </pc:picChg>
        <pc:picChg chg="add del mod">
          <ac:chgData name="Ishaan M" userId="89bf6d3e87667db4" providerId="LiveId" clId="{023BA119-495F-4111-899F-997B2B739709}" dt="2020-09-27T21:08:05.576" v="3549"/>
          <ac:picMkLst>
            <pc:docMk/>
            <pc:sldMk cId="736989168" sldId="306"/>
            <ac:picMk id="1036" creationId="{ED4F5D2E-4D88-4B5D-8558-41C76B031915}"/>
          </ac:picMkLst>
        </pc:picChg>
      </pc:sldChg>
      <pc:sldChg chg="new del">
        <pc:chgData name="Ishaan M" userId="89bf6d3e87667db4" providerId="LiveId" clId="{023BA119-495F-4111-899F-997B2B739709}" dt="2020-09-27T20:23:03.410" v="3471" actId="680"/>
        <pc:sldMkLst>
          <pc:docMk/>
          <pc:sldMk cId="2367847231" sldId="306"/>
        </pc:sldMkLst>
      </pc:sldChg>
      <pc:sldChg chg="addSp delSp modSp add mod setBg setClrOvrMap">
        <pc:chgData name="Ishaan M" userId="89bf6d3e87667db4" providerId="LiveId" clId="{023BA119-495F-4111-899F-997B2B739709}" dt="2020-09-27T21:17:32.271" v="3686" actId="1076"/>
        <pc:sldMkLst>
          <pc:docMk/>
          <pc:sldMk cId="826277872" sldId="307"/>
        </pc:sldMkLst>
        <pc:spChg chg="add del">
          <ac:chgData name="Ishaan M" userId="89bf6d3e87667db4" providerId="LiveId" clId="{023BA119-495F-4111-899F-997B2B739709}" dt="2020-09-27T21:11:51.369" v="3583" actId="478"/>
          <ac:spMkLst>
            <pc:docMk/>
            <pc:sldMk cId="826277872" sldId="307"/>
            <ac:spMk id="2" creationId="{82D00A37-02BA-4866-BB3E-61C39094505C}"/>
          </ac:spMkLst>
        </pc:spChg>
        <pc:spChg chg="add mod">
          <ac:chgData name="Ishaan M" userId="89bf6d3e87667db4" providerId="LiveId" clId="{023BA119-495F-4111-899F-997B2B739709}" dt="2020-09-27T21:17:26.947" v="3685" actId="1076"/>
          <ac:spMkLst>
            <pc:docMk/>
            <pc:sldMk cId="826277872" sldId="307"/>
            <ac:spMk id="3" creationId="{2D018482-F1B9-4588-80AC-A0E58D9EF072}"/>
          </ac:spMkLst>
        </pc:spChg>
        <pc:spChg chg="add mod">
          <ac:chgData name="Ishaan M" userId="89bf6d3e87667db4" providerId="LiveId" clId="{023BA119-495F-4111-899F-997B2B739709}" dt="2020-09-27T21:17:32.271" v="3686" actId="1076"/>
          <ac:spMkLst>
            <pc:docMk/>
            <pc:sldMk cId="826277872" sldId="307"/>
            <ac:spMk id="4" creationId="{FAB0C094-B035-4D1F-B6C0-067862BED7E6}"/>
          </ac:spMkLst>
        </pc:spChg>
        <pc:spChg chg="ord">
          <ac:chgData name="Ishaan M" userId="89bf6d3e87667db4" providerId="LiveId" clId="{023BA119-495F-4111-899F-997B2B739709}" dt="2020-09-27T21:09:12.923" v="3564" actId="26606"/>
          <ac:spMkLst>
            <pc:docMk/>
            <pc:sldMk cId="826277872" sldId="307"/>
            <ac:spMk id="6" creationId="{05C360AD-1251-408A-8C25-0EE1A0F140F2}"/>
          </ac:spMkLst>
        </pc:spChg>
        <pc:spChg chg="del">
          <ac:chgData name="Ishaan M" userId="89bf6d3e87667db4" providerId="LiveId" clId="{023BA119-495F-4111-899F-997B2B739709}" dt="2020-09-27T21:08:49.656" v="3561" actId="478"/>
          <ac:spMkLst>
            <pc:docMk/>
            <pc:sldMk cId="826277872" sldId="307"/>
            <ac:spMk id="25" creationId="{E1529944-E1D2-4D5C-AB44-88BE2751CD25}"/>
          </ac:spMkLst>
        </pc:spChg>
        <pc:spChg chg="del">
          <ac:chgData name="Ishaan M" userId="89bf6d3e87667db4" providerId="LiveId" clId="{023BA119-495F-4111-899F-997B2B739709}" dt="2020-09-27T21:09:12.923" v="3564" actId="26606"/>
          <ac:spMkLst>
            <pc:docMk/>
            <pc:sldMk cId="826277872" sldId="307"/>
            <ac:spMk id="26" creationId="{14BC3F7A-23AC-47BD-9139-D0ED188CE7B3}"/>
          </ac:spMkLst>
        </pc:spChg>
        <pc:spChg chg="del">
          <ac:chgData name="Ishaan M" userId="89bf6d3e87667db4" providerId="LiveId" clId="{023BA119-495F-4111-899F-997B2B739709}" dt="2020-09-27T21:08:52.252" v="3562" actId="478"/>
          <ac:spMkLst>
            <pc:docMk/>
            <pc:sldMk cId="826277872" sldId="307"/>
            <ac:spMk id="30" creationId="{CD9747B0-67A4-4531-A7A6-AC6B620646A5}"/>
          </ac:spMkLst>
        </pc:spChg>
        <pc:spChg chg="del">
          <ac:chgData name="Ishaan M" userId="89bf6d3e87667db4" providerId="LiveId" clId="{023BA119-495F-4111-899F-997B2B739709}" dt="2020-09-27T21:08:44.606" v="3559" actId="478"/>
          <ac:spMkLst>
            <pc:docMk/>
            <pc:sldMk cId="826277872" sldId="307"/>
            <ac:spMk id="31" creationId="{20784529-E049-42F9-BB98-75905FC7C6EC}"/>
          </ac:spMkLst>
        </pc:spChg>
        <pc:spChg chg="add">
          <ac:chgData name="Ishaan M" userId="89bf6d3e87667db4" providerId="LiveId" clId="{023BA119-495F-4111-899F-997B2B739709}" dt="2020-09-27T21:09:12.923" v="3564" actId="26606"/>
          <ac:spMkLst>
            <pc:docMk/>
            <pc:sldMk cId="826277872" sldId="307"/>
            <ac:spMk id="75" creationId="{3E9FBC8E-8666-4442-8D7D-B250510CD44D}"/>
          </ac:spMkLst>
        </pc:spChg>
        <pc:grpChg chg="del">
          <ac:chgData name="Ishaan M" userId="89bf6d3e87667db4" providerId="LiveId" clId="{023BA119-495F-4111-899F-997B2B739709}" dt="2020-09-27T21:09:12.923" v="3564" actId="26606"/>
          <ac:grpSpMkLst>
            <pc:docMk/>
            <pc:sldMk cId="826277872" sldId="307"/>
            <ac:grpSpMk id="27" creationId="{454A6ACB-54FF-44BC-B34D-9CF96DDE4C88}"/>
          </ac:grpSpMkLst>
        </pc:grpChg>
        <pc:grpChg chg="add">
          <ac:chgData name="Ishaan M" userId="89bf6d3e87667db4" providerId="LiveId" clId="{023BA119-495F-4111-899F-997B2B739709}" dt="2020-09-27T21:09:12.923" v="3564" actId="26606"/>
          <ac:grpSpMkLst>
            <pc:docMk/>
            <pc:sldMk cId="826277872" sldId="307"/>
            <ac:grpSpMk id="71" creationId="{2A313B03-D361-4EC9-AF52-0B3C1C92C26D}"/>
          </ac:grpSpMkLst>
        </pc:grpChg>
        <pc:picChg chg="del">
          <ac:chgData name="Ishaan M" userId="89bf6d3e87667db4" providerId="LiveId" clId="{023BA119-495F-4111-899F-997B2B739709}" dt="2020-09-27T21:08:36.782" v="3555" actId="478"/>
          <ac:picMkLst>
            <pc:docMk/>
            <pc:sldMk cId="826277872" sldId="307"/>
            <ac:picMk id="10" creationId="{08D46819-F8BB-40C2-9DDB-E074B2B998C1}"/>
          </ac:picMkLst>
        </pc:picChg>
        <pc:picChg chg="del">
          <ac:chgData name="Ishaan M" userId="89bf6d3e87667db4" providerId="LiveId" clId="{023BA119-495F-4111-899F-997B2B739709}" dt="2020-09-27T21:08:38.994" v="3556" actId="478"/>
          <ac:picMkLst>
            <pc:docMk/>
            <pc:sldMk cId="826277872" sldId="307"/>
            <ac:picMk id="12" creationId="{58D5BCA1-2F71-4F8C-95CD-6099EE956873}"/>
          </ac:picMkLst>
        </pc:picChg>
        <pc:picChg chg="del">
          <ac:chgData name="Ishaan M" userId="89bf6d3e87667db4" providerId="LiveId" clId="{023BA119-495F-4111-899F-997B2B739709}" dt="2020-09-27T21:08:41.234" v="3557" actId="478"/>
          <ac:picMkLst>
            <pc:docMk/>
            <pc:sldMk cId="826277872" sldId="307"/>
            <ac:picMk id="15" creationId="{C30E7819-8A7A-46C1-AD92-B80E3CE755DA}"/>
          </ac:picMkLst>
        </pc:picChg>
        <pc:picChg chg="del">
          <ac:chgData name="Ishaan M" userId="89bf6d3e87667db4" providerId="LiveId" clId="{023BA119-495F-4111-899F-997B2B739709}" dt="2020-09-27T21:08:46.644" v="3560" actId="478"/>
          <ac:picMkLst>
            <pc:docMk/>
            <pc:sldMk cId="826277872" sldId="307"/>
            <ac:picMk id="17" creationId="{C543F379-A875-4F36-9DFA-37C6F51273F8}"/>
          </ac:picMkLst>
        </pc:picChg>
        <pc:picChg chg="del">
          <ac:chgData name="Ishaan M" userId="89bf6d3e87667db4" providerId="LiveId" clId="{023BA119-495F-4111-899F-997B2B739709}" dt="2020-09-27T21:08:42.654" v="3558" actId="478"/>
          <ac:picMkLst>
            <pc:docMk/>
            <pc:sldMk cId="826277872" sldId="307"/>
            <ac:picMk id="23" creationId="{624D5F4C-18D9-4038-A56B-5D85DBF7E743}"/>
          </ac:picMkLst>
        </pc:picChg>
        <pc:picChg chg="del">
          <ac:chgData name="Ishaan M" userId="89bf6d3e87667db4" providerId="LiveId" clId="{023BA119-495F-4111-899F-997B2B739709}" dt="2020-09-27T21:08:34.740" v="3554" actId="478"/>
          <ac:picMkLst>
            <pc:docMk/>
            <pc:sldMk cId="826277872" sldId="307"/>
            <ac:picMk id="35" creationId="{821499E6-5FC0-4981-B103-13C977350270}"/>
          </ac:picMkLst>
        </pc:picChg>
        <pc:picChg chg="add mod">
          <ac:chgData name="Ishaan M" userId="89bf6d3e87667db4" providerId="LiveId" clId="{023BA119-495F-4111-899F-997B2B739709}" dt="2020-09-27T21:17:20.977" v="3684" actId="1076"/>
          <ac:picMkLst>
            <pc:docMk/>
            <pc:sldMk cId="826277872" sldId="307"/>
            <ac:picMk id="2050" creationId="{F02CF713-DB66-4203-BF8A-CFD97F346C0D}"/>
          </ac:picMkLst>
        </pc:picChg>
        <pc:picChg chg="add mod">
          <ac:chgData name="Ishaan M" userId="89bf6d3e87667db4" providerId="LiveId" clId="{023BA119-495F-4111-899F-997B2B739709}" dt="2020-09-27T21:17:13.516" v="3682" actId="1076"/>
          <ac:picMkLst>
            <pc:docMk/>
            <pc:sldMk cId="826277872" sldId="307"/>
            <ac:picMk id="2052" creationId="{CB5FEA48-4833-410D-9278-7C549AF36499}"/>
          </ac:picMkLst>
        </pc:picChg>
        <pc:picChg chg="add del mod">
          <ac:chgData name="Ishaan M" userId="89bf6d3e87667db4" providerId="LiveId" clId="{023BA119-495F-4111-899F-997B2B739709}" dt="2020-09-27T21:17:04.170" v="3679" actId="478"/>
          <ac:picMkLst>
            <pc:docMk/>
            <pc:sldMk cId="826277872" sldId="307"/>
            <ac:picMk id="2054" creationId="{CB870139-61C4-434B-8C84-6973DF7EA876}"/>
          </ac:picMkLst>
        </pc:picChg>
      </pc:sldChg>
      <pc:sldChg chg="addSp delSp modSp add mod ord">
        <pc:chgData name="Ishaan M" userId="89bf6d3e87667db4" providerId="LiveId" clId="{023BA119-495F-4111-899F-997B2B739709}" dt="2020-09-27T21:28:49.751" v="4081"/>
        <pc:sldMkLst>
          <pc:docMk/>
          <pc:sldMk cId="3057630212" sldId="308"/>
        </pc:sldMkLst>
        <pc:spChg chg="add del mod">
          <ac:chgData name="Ishaan M" userId="89bf6d3e87667db4" providerId="LiveId" clId="{023BA119-495F-4111-899F-997B2B739709}" dt="2020-09-27T21:20:19.043" v="3800" actId="478"/>
          <ac:spMkLst>
            <pc:docMk/>
            <pc:sldMk cId="3057630212" sldId="308"/>
            <ac:spMk id="2" creationId="{B86AA43D-39B9-4193-B1CE-AD503A1CD27D}"/>
          </ac:spMkLst>
        </pc:spChg>
        <pc:spChg chg="del">
          <ac:chgData name="Ishaan M" userId="89bf6d3e87667db4" providerId="LiveId" clId="{023BA119-495F-4111-899F-997B2B739709}" dt="2020-09-27T21:18:15.164" v="3692" actId="478"/>
          <ac:spMkLst>
            <pc:docMk/>
            <pc:sldMk cId="3057630212" sldId="308"/>
            <ac:spMk id="3" creationId="{2D018482-F1B9-4588-80AC-A0E58D9EF072}"/>
          </ac:spMkLst>
        </pc:spChg>
        <pc:spChg chg="del">
          <ac:chgData name="Ishaan M" userId="89bf6d3e87667db4" providerId="LiveId" clId="{023BA119-495F-4111-899F-997B2B739709}" dt="2020-09-27T21:18:13.467" v="3691" actId="478"/>
          <ac:spMkLst>
            <pc:docMk/>
            <pc:sldMk cId="3057630212" sldId="308"/>
            <ac:spMk id="4" creationId="{FAB0C094-B035-4D1F-B6C0-067862BED7E6}"/>
          </ac:spMkLst>
        </pc:spChg>
        <pc:spChg chg="ord">
          <ac:chgData name="Ishaan M" userId="89bf6d3e87667db4" providerId="LiveId" clId="{023BA119-495F-4111-899F-997B2B739709}" dt="2020-09-27T21:18:22.004" v="3694" actId="26606"/>
          <ac:spMkLst>
            <pc:docMk/>
            <pc:sldMk cId="3057630212" sldId="308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21:26:35.152" v="4061" actId="207"/>
          <ac:spMkLst>
            <pc:docMk/>
            <pc:sldMk cId="3057630212" sldId="308"/>
            <ac:spMk id="9" creationId="{651B022E-CE1B-4E2A-AB4D-FD656B99B695}"/>
          </ac:spMkLst>
        </pc:spChg>
        <pc:spChg chg="add mod">
          <ac:chgData name="Ishaan M" userId="89bf6d3e87667db4" providerId="LiveId" clId="{023BA119-495F-4111-899F-997B2B739709}" dt="2020-09-27T21:26:12.180" v="4058" actId="207"/>
          <ac:spMkLst>
            <pc:docMk/>
            <pc:sldMk cId="3057630212" sldId="308"/>
            <ac:spMk id="10" creationId="{0CF8F743-A28F-4506-ABB8-CB6D461AE3E4}"/>
          </ac:spMkLst>
        </pc:spChg>
        <pc:spChg chg="add mod">
          <ac:chgData name="Ishaan M" userId="89bf6d3e87667db4" providerId="LiveId" clId="{023BA119-495F-4111-899F-997B2B739709}" dt="2020-09-27T21:26:27.705" v="4060" actId="207"/>
          <ac:spMkLst>
            <pc:docMk/>
            <pc:sldMk cId="3057630212" sldId="308"/>
            <ac:spMk id="11" creationId="{A958E485-7431-4810-B3C5-75FB4EE24A16}"/>
          </ac:spMkLst>
        </pc:spChg>
        <pc:spChg chg="add mod">
          <ac:chgData name="Ishaan M" userId="89bf6d3e87667db4" providerId="LiveId" clId="{023BA119-495F-4111-899F-997B2B739709}" dt="2020-09-27T21:26:17.932" v="4059" actId="207"/>
          <ac:spMkLst>
            <pc:docMk/>
            <pc:sldMk cId="3057630212" sldId="308"/>
            <ac:spMk id="12" creationId="{6D657B70-96EF-4B2B-8441-A9235A3BC664}"/>
          </ac:spMkLst>
        </pc:spChg>
        <pc:spChg chg="del">
          <ac:chgData name="Ishaan M" userId="89bf6d3e87667db4" providerId="LiveId" clId="{023BA119-495F-4111-899F-997B2B739709}" dt="2020-09-27T21:18:22.004" v="3694" actId="26606"/>
          <ac:spMkLst>
            <pc:docMk/>
            <pc:sldMk cId="3057630212" sldId="308"/>
            <ac:spMk id="75" creationId="{3E9FBC8E-8666-4442-8D7D-B250510CD44D}"/>
          </ac:spMkLst>
        </pc:spChg>
        <pc:spChg chg="add">
          <ac:chgData name="Ishaan M" userId="89bf6d3e87667db4" providerId="LiveId" clId="{023BA119-495F-4111-899F-997B2B739709}" dt="2020-09-27T21:18:22.004" v="3694" actId="26606"/>
          <ac:spMkLst>
            <pc:docMk/>
            <pc:sldMk cId="3057630212" sldId="308"/>
            <ac:spMk id="139" creationId="{3E9FBC8E-8666-4442-8D7D-B250510CD44D}"/>
          </ac:spMkLst>
        </pc:spChg>
        <pc:grpChg chg="del">
          <ac:chgData name="Ishaan M" userId="89bf6d3e87667db4" providerId="LiveId" clId="{023BA119-495F-4111-899F-997B2B739709}" dt="2020-09-27T21:18:22.004" v="3694" actId="26606"/>
          <ac:grpSpMkLst>
            <pc:docMk/>
            <pc:sldMk cId="3057630212" sldId="308"/>
            <ac:grpSpMk id="71" creationId="{2A313B03-D361-4EC9-AF52-0B3C1C92C26D}"/>
          </ac:grpSpMkLst>
        </pc:grpChg>
        <pc:grpChg chg="add">
          <ac:chgData name="Ishaan M" userId="89bf6d3e87667db4" providerId="LiveId" clId="{023BA119-495F-4111-899F-997B2B739709}" dt="2020-09-27T21:18:22.004" v="3694" actId="26606"/>
          <ac:grpSpMkLst>
            <pc:docMk/>
            <pc:sldMk cId="3057630212" sldId="308"/>
            <ac:grpSpMk id="135" creationId="{2A313B03-D361-4EC9-AF52-0B3C1C92C26D}"/>
          </ac:grpSpMkLst>
        </pc:grpChg>
        <pc:graphicFrameChg chg="add del mod modGraphic">
          <ac:chgData name="Ishaan M" userId="89bf6d3e87667db4" providerId="LiveId" clId="{023BA119-495F-4111-899F-997B2B739709}" dt="2020-09-27T21:24:40.997" v="4016" actId="478"/>
          <ac:graphicFrameMkLst>
            <pc:docMk/>
            <pc:sldMk cId="3057630212" sldId="308"/>
            <ac:graphicFrameMk id="8" creationId="{948B11F3-B6FB-4EB4-8857-E6C55DFEEB03}"/>
          </ac:graphicFrameMkLst>
        </pc:graphicFrameChg>
        <pc:picChg chg="del mod">
          <ac:chgData name="Ishaan M" userId="89bf6d3e87667db4" providerId="LiveId" clId="{023BA119-495F-4111-899F-997B2B739709}" dt="2020-09-27T21:18:10.295" v="3689" actId="478"/>
          <ac:picMkLst>
            <pc:docMk/>
            <pc:sldMk cId="3057630212" sldId="308"/>
            <ac:picMk id="2050" creationId="{F02CF713-DB66-4203-BF8A-CFD97F346C0D}"/>
          </ac:picMkLst>
        </pc:picChg>
        <pc:picChg chg="del">
          <ac:chgData name="Ishaan M" userId="89bf6d3e87667db4" providerId="LiveId" clId="{023BA119-495F-4111-899F-997B2B739709}" dt="2020-09-27T21:18:11.647" v="3690" actId="478"/>
          <ac:picMkLst>
            <pc:docMk/>
            <pc:sldMk cId="3057630212" sldId="308"/>
            <ac:picMk id="2052" creationId="{CB5FEA48-4833-410D-9278-7C549AF36499}"/>
          </ac:picMkLst>
        </pc:picChg>
        <pc:picChg chg="add mod">
          <ac:chgData name="Ishaan M" userId="89bf6d3e87667db4" providerId="LiveId" clId="{023BA119-495F-4111-899F-997B2B739709}" dt="2020-09-27T21:21:00.863" v="3804" actId="1076"/>
          <ac:picMkLst>
            <pc:docMk/>
            <pc:sldMk cId="3057630212" sldId="308"/>
            <ac:picMk id="3074" creationId="{DD50235E-F1E0-4428-A802-857BDDE3C492}"/>
          </ac:picMkLst>
        </pc:picChg>
      </pc:sldChg>
      <pc:sldChg chg="addSp delSp modSp add mod setBg setClrOvrMap">
        <pc:chgData name="Ishaan M" userId="89bf6d3e87667db4" providerId="LiveId" clId="{023BA119-495F-4111-899F-997B2B739709}" dt="2020-09-27T22:20:07.555" v="5045" actId="20577"/>
        <pc:sldMkLst>
          <pc:docMk/>
          <pc:sldMk cId="2648355487" sldId="309"/>
        </pc:sldMkLst>
        <pc:spChg chg="add mod">
          <ac:chgData name="Ishaan M" userId="89bf6d3e87667db4" providerId="LiveId" clId="{023BA119-495F-4111-899F-997B2B739709}" dt="2020-09-27T22:16:22.521" v="4924" actId="12"/>
          <ac:spMkLst>
            <pc:docMk/>
            <pc:sldMk cId="2648355487" sldId="309"/>
            <ac:spMk id="2" creationId="{77CCBC16-AB4E-4000-AA37-B41599E05797}"/>
          </ac:spMkLst>
        </pc:spChg>
        <pc:spChg chg="add mod">
          <ac:chgData name="Ishaan M" userId="89bf6d3e87667db4" providerId="LiveId" clId="{023BA119-495F-4111-899F-997B2B739709}" dt="2020-09-27T22:16:27.869" v="4925" actId="12"/>
          <ac:spMkLst>
            <pc:docMk/>
            <pc:sldMk cId="2648355487" sldId="309"/>
            <ac:spMk id="3" creationId="{4CB139BD-5E3D-47B3-8477-222E9274EE78}"/>
          </ac:spMkLst>
        </pc:spChg>
        <pc:spChg chg="add mod">
          <ac:chgData name="Ishaan M" userId="89bf6d3e87667db4" providerId="LiveId" clId="{023BA119-495F-4111-899F-997B2B739709}" dt="2020-09-27T22:16:57.244" v="4930" actId="14100"/>
          <ac:spMkLst>
            <pc:docMk/>
            <pc:sldMk cId="2648355487" sldId="309"/>
            <ac:spMk id="4" creationId="{51C73AD8-C0B9-48DA-9D6F-29BD4D50E265}"/>
          </ac:spMkLst>
        </pc:spChg>
        <pc:spChg chg="ord">
          <ac:chgData name="Ishaan M" userId="89bf6d3e87667db4" providerId="LiveId" clId="{023BA119-495F-4111-899F-997B2B739709}" dt="2020-09-27T21:27:10.040" v="4065" actId="26606"/>
          <ac:spMkLst>
            <pc:docMk/>
            <pc:sldMk cId="2648355487" sldId="309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22:18:38.066" v="4970" actId="1076"/>
          <ac:spMkLst>
            <pc:docMk/>
            <pc:sldMk cId="2648355487" sldId="309"/>
            <ac:spMk id="8" creationId="{E713302B-30E6-4AFE-AFF3-49B0C95D2018}"/>
          </ac:spMkLst>
        </pc:spChg>
        <pc:spChg chg="del mod">
          <ac:chgData name="Ishaan M" userId="89bf6d3e87667db4" providerId="LiveId" clId="{023BA119-495F-4111-899F-997B2B739709}" dt="2020-09-27T21:27:33.467" v="4070" actId="478"/>
          <ac:spMkLst>
            <pc:docMk/>
            <pc:sldMk cId="2648355487" sldId="309"/>
            <ac:spMk id="9" creationId="{651B022E-CE1B-4E2A-AB4D-FD656B99B695}"/>
          </ac:spMkLst>
        </pc:spChg>
        <pc:spChg chg="del mod">
          <ac:chgData name="Ishaan M" userId="89bf6d3e87667db4" providerId="LiveId" clId="{023BA119-495F-4111-899F-997B2B739709}" dt="2020-09-27T21:27:19.819" v="4067" actId="478"/>
          <ac:spMkLst>
            <pc:docMk/>
            <pc:sldMk cId="2648355487" sldId="309"/>
            <ac:spMk id="10" creationId="{0CF8F743-A28F-4506-ABB8-CB6D461AE3E4}"/>
          </ac:spMkLst>
        </pc:spChg>
        <pc:spChg chg="del mod">
          <ac:chgData name="Ishaan M" userId="89bf6d3e87667db4" providerId="LiveId" clId="{023BA119-495F-4111-899F-997B2B739709}" dt="2020-09-27T21:27:22.359" v="4068" actId="478"/>
          <ac:spMkLst>
            <pc:docMk/>
            <pc:sldMk cId="2648355487" sldId="309"/>
            <ac:spMk id="11" creationId="{A958E485-7431-4810-B3C5-75FB4EE24A16}"/>
          </ac:spMkLst>
        </pc:spChg>
        <pc:spChg chg="del mod">
          <ac:chgData name="Ishaan M" userId="89bf6d3e87667db4" providerId="LiveId" clId="{023BA119-495F-4111-899F-997B2B739709}" dt="2020-09-27T21:27:24.418" v="4069" actId="478"/>
          <ac:spMkLst>
            <pc:docMk/>
            <pc:sldMk cId="2648355487" sldId="309"/>
            <ac:spMk id="12" creationId="{6D657B70-96EF-4B2B-8441-A9235A3BC664}"/>
          </ac:spMkLst>
        </pc:spChg>
        <pc:spChg chg="add mod">
          <ac:chgData name="Ishaan M" userId="89bf6d3e87667db4" providerId="LiveId" clId="{023BA119-495F-4111-899F-997B2B739709}" dt="2020-09-27T22:20:07.555" v="5045" actId="20577"/>
          <ac:spMkLst>
            <pc:docMk/>
            <pc:sldMk cId="2648355487" sldId="309"/>
            <ac:spMk id="13" creationId="{D750C15F-0544-4921-81A9-504E14C30FF6}"/>
          </ac:spMkLst>
        </pc:spChg>
        <pc:spChg chg="add">
          <ac:chgData name="Ishaan M" userId="89bf6d3e87667db4" providerId="LiveId" clId="{023BA119-495F-4111-899F-997B2B739709}" dt="2020-09-27T21:27:10.040" v="4065" actId="26606"/>
          <ac:spMkLst>
            <pc:docMk/>
            <pc:sldMk cId="2648355487" sldId="309"/>
            <ac:spMk id="75" creationId="{BD9989FB-36A6-49EE-889A-BDBC54F18EB7}"/>
          </ac:spMkLst>
        </pc:spChg>
        <pc:spChg chg="del">
          <ac:chgData name="Ishaan M" userId="89bf6d3e87667db4" providerId="LiveId" clId="{023BA119-495F-4111-899F-997B2B739709}" dt="2020-09-27T21:27:10.040" v="4065" actId="26606"/>
          <ac:spMkLst>
            <pc:docMk/>
            <pc:sldMk cId="2648355487" sldId="309"/>
            <ac:spMk id="139" creationId="{3E9FBC8E-8666-4442-8D7D-B250510CD44D}"/>
          </ac:spMkLst>
        </pc:spChg>
        <pc:grpChg chg="add">
          <ac:chgData name="Ishaan M" userId="89bf6d3e87667db4" providerId="LiveId" clId="{023BA119-495F-4111-899F-997B2B739709}" dt="2020-09-27T21:27:10.040" v="4065" actId="26606"/>
          <ac:grpSpMkLst>
            <pc:docMk/>
            <pc:sldMk cId="2648355487" sldId="309"/>
            <ac:grpSpMk id="77" creationId="{79532E44-64CD-4887-95E4-6D13510171F7}"/>
          </ac:grpSpMkLst>
        </pc:grpChg>
        <pc:grpChg chg="del">
          <ac:chgData name="Ishaan M" userId="89bf6d3e87667db4" providerId="LiveId" clId="{023BA119-495F-4111-899F-997B2B739709}" dt="2020-09-27T21:27:10.040" v="4065" actId="26606"/>
          <ac:grpSpMkLst>
            <pc:docMk/>
            <pc:sldMk cId="2648355487" sldId="309"/>
            <ac:grpSpMk id="135" creationId="{2A313B03-D361-4EC9-AF52-0B3C1C92C26D}"/>
          </ac:grpSpMkLst>
        </pc:grpChg>
        <pc:picChg chg="del">
          <ac:chgData name="Ishaan M" userId="89bf6d3e87667db4" providerId="LiveId" clId="{023BA119-495F-4111-899F-997B2B739709}" dt="2020-09-27T21:27:04.163" v="4063" actId="478"/>
          <ac:picMkLst>
            <pc:docMk/>
            <pc:sldMk cId="2648355487" sldId="309"/>
            <ac:picMk id="3074" creationId="{DD50235E-F1E0-4428-A802-857BDDE3C492}"/>
          </ac:picMkLst>
        </pc:picChg>
        <pc:picChg chg="add mod ord">
          <ac:chgData name="Ishaan M" userId="89bf6d3e87667db4" providerId="LiveId" clId="{023BA119-495F-4111-899F-997B2B739709}" dt="2020-09-27T21:28:29.200" v="4078" actId="14100"/>
          <ac:picMkLst>
            <pc:docMk/>
            <pc:sldMk cId="2648355487" sldId="309"/>
            <ac:picMk id="4098" creationId="{3032B839-5E7C-4402-859E-9124A173CAFA}"/>
          </ac:picMkLst>
        </pc:picChg>
        <pc:picChg chg="add mod">
          <ac:chgData name="Ishaan M" userId="89bf6d3e87667db4" providerId="LiveId" clId="{023BA119-495F-4111-899F-997B2B739709}" dt="2020-09-27T21:28:22.049" v="4077" actId="1076"/>
          <ac:picMkLst>
            <pc:docMk/>
            <pc:sldMk cId="2648355487" sldId="309"/>
            <ac:picMk id="4100" creationId="{CC37EC1A-32DA-49AF-9042-31EECC475A03}"/>
          </ac:picMkLst>
        </pc:picChg>
        <pc:cxnChg chg="add mod">
          <ac:chgData name="Ishaan M" userId="89bf6d3e87667db4" providerId="LiveId" clId="{023BA119-495F-4111-899F-997B2B739709}" dt="2020-09-27T22:17:51.625" v="4933" actId="692"/>
          <ac:cxnSpMkLst>
            <pc:docMk/>
            <pc:sldMk cId="2648355487" sldId="309"/>
            <ac:cxnSpMk id="7" creationId="{F0B088AE-1FF2-44B2-B503-32AEA4B68E0A}"/>
          </ac:cxnSpMkLst>
        </pc:cxnChg>
      </pc:sldChg>
      <pc:sldChg chg="addSp delSp modSp add mod">
        <pc:chgData name="Ishaan M" userId="89bf6d3e87667db4" providerId="LiveId" clId="{023BA119-495F-4111-899F-997B2B739709}" dt="2020-09-27T21:33:15.584" v="4159" actId="20577"/>
        <pc:sldMkLst>
          <pc:docMk/>
          <pc:sldMk cId="1833225080" sldId="310"/>
        </pc:sldMkLst>
        <pc:spChg chg="mod">
          <ac:chgData name="Ishaan M" userId="89bf6d3e87667db4" providerId="LiveId" clId="{023BA119-495F-4111-899F-997B2B739709}" dt="2020-09-27T21:33:15.584" v="4159" actId="20577"/>
          <ac:spMkLst>
            <pc:docMk/>
            <pc:sldMk cId="1833225080" sldId="310"/>
            <ac:spMk id="3" creationId="{2D018482-F1B9-4588-80AC-A0E58D9EF072}"/>
          </ac:spMkLst>
        </pc:spChg>
        <pc:spChg chg="mod ord">
          <ac:chgData name="Ishaan M" userId="89bf6d3e87667db4" providerId="LiveId" clId="{023BA119-495F-4111-899F-997B2B739709}" dt="2020-09-27T21:32:21.476" v="4126" actId="14100"/>
          <ac:spMkLst>
            <pc:docMk/>
            <pc:sldMk cId="1833225080" sldId="310"/>
            <ac:spMk id="4" creationId="{FAB0C094-B035-4D1F-B6C0-067862BED7E6}"/>
          </ac:spMkLst>
        </pc:spChg>
        <pc:picChg chg="del">
          <ac:chgData name="Ishaan M" userId="89bf6d3e87667db4" providerId="LiveId" clId="{023BA119-495F-4111-899F-997B2B739709}" dt="2020-09-27T21:29:27.685" v="4082" actId="478"/>
          <ac:picMkLst>
            <pc:docMk/>
            <pc:sldMk cId="1833225080" sldId="310"/>
            <ac:picMk id="2050" creationId="{F02CF713-DB66-4203-BF8A-CFD97F346C0D}"/>
          </ac:picMkLst>
        </pc:picChg>
        <pc:picChg chg="del">
          <ac:chgData name="Ishaan M" userId="89bf6d3e87667db4" providerId="LiveId" clId="{023BA119-495F-4111-899F-997B2B739709}" dt="2020-09-27T21:30:38.135" v="4086" actId="478"/>
          <ac:picMkLst>
            <pc:docMk/>
            <pc:sldMk cId="1833225080" sldId="310"/>
            <ac:picMk id="2052" creationId="{CB5FEA48-4833-410D-9278-7C549AF36499}"/>
          </ac:picMkLst>
        </pc:picChg>
        <pc:picChg chg="add mod">
          <ac:chgData name="Ishaan M" userId="89bf6d3e87667db4" providerId="LiveId" clId="{023BA119-495F-4111-899F-997B2B739709}" dt="2020-09-27T21:29:35.897" v="4085" actId="1076"/>
          <ac:picMkLst>
            <pc:docMk/>
            <pc:sldMk cId="1833225080" sldId="310"/>
            <ac:picMk id="5122" creationId="{BB4E79CA-B2E3-40F7-87AB-C08754527A47}"/>
          </ac:picMkLst>
        </pc:picChg>
        <pc:picChg chg="add mod">
          <ac:chgData name="Ishaan M" userId="89bf6d3e87667db4" providerId="LiveId" clId="{023BA119-495F-4111-899F-997B2B739709}" dt="2020-09-27T21:30:50.538" v="4090" actId="14100"/>
          <ac:picMkLst>
            <pc:docMk/>
            <pc:sldMk cId="1833225080" sldId="310"/>
            <ac:picMk id="5124" creationId="{99B1DA76-4DD6-40DD-8892-5E82F897EB9A}"/>
          </ac:picMkLst>
        </pc:picChg>
      </pc:sldChg>
      <pc:sldChg chg="addSp delSp modSp add mod setBg setClrOvrMap">
        <pc:chgData name="Ishaan M" userId="89bf6d3e87667db4" providerId="LiveId" clId="{023BA119-495F-4111-899F-997B2B739709}" dt="2020-09-27T22:04:19.915" v="4566" actId="20577"/>
        <pc:sldMkLst>
          <pc:docMk/>
          <pc:sldMk cId="44191735" sldId="311"/>
        </pc:sldMkLst>
        <pc:spChg chg="del">
          <ac:chgData name="Ishaan M" userId="89bf6d3e87667db4" providerId="LiveId" clId="{023BA119-495F-4111-899F-997B2B739709}" dt="2020-09-27T21:54:34.828" v="4162" actId="478"/>
          <ac:spMkLst>
            <pc:docMk/>
            <pc:sldMk cId="44191735" sldId="311"/>
            <ac:spMk id="3" creationId="{2D018482-F1B9-4588-80AC-A0E58D9EF072}"/>
          </ac:spMkLst>
        </pc:spChg>
        <pc:spChg chg="del">
          <ac:chgData name="Ishaan M" userId="89bf6d3e87667db4" providerId="LiveId" clId="{023BA119-495F-4111-899F-997B2B739709}" dt="2020-09-27T21:54:37.408" v="4164" actId="478"/>
          <ac:spMkLst>
            <pc:docMk/>
            <pc:sldMk cId="44191735" sldId="311"/>
            <ac:spMk id="4" creationId="{FAB0C094-B035-4D1F-B6C0-067862BED7E6}"/>
          </ac:spMkLst>
        </pc:spChg>
        <pc:spChg chg="ord">
          <ac:chgData name="Ishaan M" userId="89bf6d3e87667db4" providerId="LiveId" clId="{023BA119-495F-4111-899F-997B2B739709}" dt="2020-09-27T21:54:49.071" v="4166" actId="26606"/>
          <ac:spMkLst>
            <pc:docMk/>
            <pc:sldMk cId="44191735" sldId="311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22:01:00.359" v="4441" actId="1076"/>
          <ac:spMkLst>
            <pc:docMk/>
            <pc:sldMk cId="44191735" sldId="311"/>
            <ac:spMk id="9" creationId="{ABE076ED-42C2-4ACC-B7C9-B62B8214DFE5}"/>
          </ac:spMkLst>
        </pc:spChg>
        <pc:spChg chg="add mod">
          <ac:chgData name="Ishaan M" userId="89bf6d3e87667db4" providerId="LiveId" clId="{023BA119-495F-4111-899F-997B2B739709}" dt="2020-09-27T22:04:19.915" v="4566" actId="20577"/>
          <ac:spMkLst>
            <pc:docMk/>
            <pc:sldMk cId="44191735" sldId="311"/>
            <ac:spMk id="12" creationId="{36CDD968-B869-4104-AD56-48AF185CE25A}"/>
          </ac:spMkLst>
        </pc:spChg>
        <pc:spChg chg="del">
          <ac:chgData name="Ishaan M" userId="89bf6d3e87667db4" providerId="LiveId" clId="{023BA119-495F-4111-899F-997B2B739709}" dt="2020-09-27T21:54:49.071" v="4166" actId="26606"/>
          <ac:spMkLst>
            <pc:docMk/>
            <pc:sldMk cId="44191735" sldId="311"/>
            <ac:spMk id="75" creationId="{3E9FBC8E-8666-4442-8D7D-B250510CD44D}"/>
          </ac:spMkLst>
        </pc:spChg>
        <pc:spChg chg="add del">
          <ac:chgData name="Ishaan M" userId="89bf6d3e87667db4" providerId="LiveId" clId="{023BA119-495F-4111-899F-997B2B739709}" dt="2020-09-27T21:55:03.771" v="4172" actId="26606"/>
          <ac:spMkLst>
            <pc:docMk/>
            <pc:sldMk cId="44191735" sldId="311"/>
            <ac:spMk id="84" creationId="{3E9FBC8E-8666-4442-8D7D-B250510CD44D}"/>
          </ac:spMkLst>
        </pc:spChg>
        <pc:spChg chg="add del">
          <ac:chgData name="Ishaan M" userId="89bf6d3e87667db4" providerId="LiveId" clId="{023BA119-495F-4111-899F-997B2B739709}" dt="2020-09-27T21:55:01.885" v="4169" actId="26606"/>
          <ac:spMkLst>
            <pc:docMk/>
            <pc:sldMk cId="44191735" sldId="311"/>
            <ac:spMk id="93" creationId="{3E9FBC8E-8666-4442-8D7D-B250510CD44D}"/>
          </ac:spMkLst>
        </pc:spChg>
        <pc:spChg chg="add del">
          <ac:chgData name="Ishaan M" userId="89bf6d3e87667db4" providerId="LiveId" clId="{023BA119-495F-4111-899F-997B2B739709}" dt="2020-09-27T21:55:03.691" v="4171" actId="26606"/>
          <ac:spMkLst>
            <pc:docMk/>
            <pc:sldMk cId="44191735" sldId="311"/>
            <ac:spMk id="96" creationId="{C93E3F47-1C0B-4984-AAFD-8624A7B61927}"/>
          </ac:spMkLst>
        </pc:spChg>
        <pc:spChg chg="add del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97" creationId="{C26A041F-C32D-4E9C-AD9A-6F8F9710D957}"/>
          </ac:spMkLst>
        </pc:spChg>
        <pc:spChg chg="add del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99" creationId="{9C5EC292-991E-4C8F-9F55-D72971A4BB9C}"/>
          </ac:spMkLst>
        </pc:spChg>
        <pc:spChg chg="add del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100" creationId="{F90B7573-D2CD-4589-B099-E8254726ACC0}"/>
          </ac:spMkLst>
        </pc:spChg>
        <pc:spChg chg="add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109" creationId="{A2168B3A-3AE7-4946-8AF6-76E3E5176180}"/>
          </ac:spMkLst>
        </pc:spChg>
        <pc:spChg chg="add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111" creationId="{64C2224D-8669-4449-BA35-66D2DEF0EE2C}"/>
          </ac:spMkLst>
        </pc:spChg>
        <pc:spChg chg="add">
          <ac:chgData name="Ishaan M" userId="89bf6d3e87667db4" providerId="LiveId" clId="{023BA119-495F-4111-899F-997B2B739709}" dt="2020-09-27T21:56:03.691" v="4174" actId="26606"/>
          <ac:spMkLst>
            <pc:docMk/>
            <pc:sldMk cId="44191735" sldId="311"/>
            <ac:spMk id="113" creationId="{F99E36D9-8C4D-4CA1-89BA-D0BF2FB97201}"/>
          </ac:spMkLst>
        </pc:spChg>
        <pc:grpChg chg="del">
          <ac:chgData name="Ishaan M" userId="89bf6d3e87667db4" providerId="LiveId" clId="{023BA119-495F-4111-899F-997B2B739709}" dt="2020-09-27T21:54:49.071" v="4166" actId="26606"/>
          <ac:grpSpMkLst>
            <pc:docMk/>
            <pc:sldMk cId="44191735" sldId="311"/>
            <ac:grpSpMk id="71" creationId="{2A313B03-D361-4EC9-AF52-0B3C1C92C26D}"/>
          </ac:grpSpMkLst>
        </pc:grpChg>
        <pc:grpChg chg="add del">
          <ac:chgData name="Ishaan M" userId="89bf6d3e87667db4" providerId="LiveId" clId="{023BA119-495F-4111-899F-997B2B739709}" dt="2020-09-27T21:55:03.771" v="4172" actId="26606"/>
          <ac:grpSpMkLst>
            <pc:docMk/>
            <pc:sldMk cId="44191735" sldId="311"/>
            <ac:grpSpMk id="80" creationId="{2A313B03-D361-4EC9-AF52-0B3C1C92C26D}"/>
          </ac:grpSpMkLst>
        </pc:grpChg>
        <pc:grpChg chg="add del">
          <ac:chgData name="Ishaan M" userId="89bf6d3e87667db4" providerId="LiveId" clId="{023BA119-495F-4111-899F-997B2B739709}" dt="2020-09-27T21:55:01.885" v="4169" actId="26606"/>
          <ac:grpSpMkLst>
            <pc:docMk/>
            <pc:sldMk cId="44191735" sldId="311"/>
            <ac:grpSpMk id="89" creationId="{EE6C75A5-F4B8-415F-B4EA-A9AD45087E49}"/>
          </ac:grpSpMkLst>
        </pc:grpChg>
        <pc:grpChg chg="add del">
          <ac:chgData name="Ishaan M" userId="89bf6d3e87667db4" providerId="LiveId" clId="{023BA119-495F-4111-899F-997B2B739709}" dt="2020-09-27T21:55:03.691" v="4171" actId="26606"/>
          <ac:grpSpMkLst>
            <pc:docMk/>
            <pc:sldMk cId="44191735" sldId="311"/>
            <ac:grpSpMk id="95" creationId="{EE6C75A5-F4B8-415F-B4EA-A9AD45087E49}"/>
          </ac:grpSpMkLst>
        </pc:grpChg>
        <pc:grpChg chg="add del">
          <ac:chgData name="Ishaan M" userId="89bf6d3e87667db4" providerId="LiveId" clId="{023BA119-495F-4111-899F-997B2B739709}" dt="2020-09-27T21:56:03.691" v="4174" actId="26606"/>
          <ac:grpSpMkLst>
            <pc:docMk/>
            <pc:sldMk cId="44191735" sldId="311"/>
            <ac:grpSpMk id="98" creationId="{2A313B03-D361-4EC9-AF52-0B3C1C92C26D}"/>
          </ac:grpSpMkLst>
        </pc:grpChg>
        <pc:grpChg chg="add">
          <ac:chgData name="Ishaan M" userId="89bf6d3e87667db4" providerId="LiveId" clId="{023BA119-495F-4111-899F-997B2B739709}" dt="2020-09-27T21:56:03.691" v="4174" actId="26606"/>
          <ac:grpSpMkLst>
            <pc:docMk/>
            <pc:sldMk cId="44191735" sldId="311"/>
            <ac:grpSpMk id="105" creationId="{8E517B64-8E09-4304-8D71-7EDCAB04A1D2}"/>
          </ac:grpSpMkLst>
        </pc:grpChg>
        <pc:picChg chg="add mod ord">
          <ac:chgData name="Ishaan M" userId="89bf6d3e87667db4" providerId="LiveId" clId="{023BA119-495F-4111-899F-997B2B739709}" dt="2020-09-27T21:59:00.872" v="4192" actId="166"/>
          <ac:picMkLst>
            <pc:docMk/>
            <pc:sldMk cId="44191735" sldId="311"/>
            <ac:picMk id="5" creationId="{B4A4ADCB-CB6D-4A68-B5D5-7BDBC000609A}"/>
          </ac:picMkLst>
        </pc:picChg>
        <pc:picChg chg="add mod ord">
          <ac:chgData name="Ishaan M" userId="89bf6d3e87667db4" providerId="LiveId" clId="{023BA119-495F-4111-899F-997B2B739709}" dt="2020-09-27T21:58:54.993" v="4191" actId="166"/>
          <ac:picMkLst>
            <pc:docMk/>
            <pc:sldMk cId="44191735" sldId="311"/>
            <ac:picMk id="8" creationId="{798CE2CE-53CD-448E-B2C4-796A5651ED5A}"/>
          </ac:picMkLst>
        </pc:picChg>
        <pc:picChg chg="del">
          <ac:chgData name="Ishaan M" userId="89bf6d3e87667db4" providerId="LiveId" clId="{023BA119-495F-4111-899F-997B2B739709}" dt="2020-09-27T21:54:32.673" v="4161" actId="478"/>
          <ac:picMkLst>
            <pc:docMk/>
            <pc:sldMk cId="44191735" sldId="311"/>
            <ac:picMk id="5122" creationId="{BB4E79CA-B2E3-40F7-87AB-C08754527A47}"/>
          </ac:picMkLst>
        </pc:picChg>
        <pc:picChg chg="del">
          <ac:chgData name="Ishaan M" userId="89bf6d3e87667db4" providerId="LiveId" clId="{023BA119-495F-4111-899F-997B2B739709}" dt="2020-09-27T21:54:35.976" v="4163" actId="478"/>
          <ac:picMkLst>
            <pc:docMk/>
            <pc:sldMk cId="44191735" sldId="311"/>
            <ac:picMk id="5124" creationId="{99B1DA76-4DD6-40DD-8892-5E82F897EB9A}"/>
          </ac:picMkLst>
        </pc:picChg>
        <pc:cxnChg chg="add mod">
          <ac:chgData name="Ishaan M" userId="89bf6d3e87667db4" providerId="LiveId" clId="{023BA119-495F-4111-899F-997B2B739709}" dt="2020-09-27T22:04:06.034" v="4563" actId="14100"/>
          <ac:cxnSpMkLst>
            <pc:docMk/>
            <pc:sldMk cId="44191735" sldId="311"/>
            <ac:cxnSpMk id="11" creationId="{F547900F-0DA7-4285-8D82-9F1D4A56C152}"/>
          </ac:cxnSpMkLst>
        </pc:cxnChg>
        <pc:cxnChg chg="add mod">
          <ac:chgData name="Ishaan M" userId="89bf6d3e87667db4" providerId="LiveId" clId="{023BA119-495F-4111-899F-997B2B739709}" dt="2020-09-27T22:03:59.091" v="4562" actId="14100"/>
          <ac:cxnSpMkLst>
            <pc:docMk/>
            <pc:sldMk cId="44191735" sldId="311"/>
            <ac:cxnSpMk id="39" creationId="{7319F108-1650-4C17-B2C4-6F944C38E6CD}"/>
          </ac:cxnSpMkLst>
        </pc:cxnChg>
      </pc:sldChg>
      <pc:sldChg chg="addSp delSp modSp add mod">
        <pc:chgData name="Ishaan M" userId="89bf6d3e87667db4" providerId="LiveId" clId="{023BA119-495F-4111-899F-997B2B739709}" dt="2020-09-28T20:07:45.957" v="8532" actId="1038"/>
        <pc:sldMkLst>
          <pc:docMk/>
          <pc:sldMk cId="2041925844" sldId="312"/>
        </pc:sldMkLst>
        <pc:spChg chg="del">
          <ac:chgData name="Ishaan M" userId="89bf6d3e87667db4" providerId="LiveId" clId="{023BA119-495F-4111-899F-997B2B739709}" dt="2020-09-27T22:28:14.849" v="5051" actId="478"/>
          <ac:spMkLst>
            <pc:docMk/>
            <pc:sldMk cId="2041925844" sldId="312"/>
            <ac:spMk id="2" creationId="{77CCBC16-AB4E-4000-AA37-B41599E05797}"/>
          </ac:spMkLst>
        </pc:spChg>
        <pc:spChg chg="del">
          <ac:chgData name="Ishaan M" userId="89bf6d3e87667db4" providerId="LiveId" clId="{023BA119-495F-4111-899F-997B2B739709}" dt="2020-09-27T22:28:11.784" v="5050" actId="478"/>
          <ac:spMkLst>
            <pc:docMk/>
            <pc:sldMk cId="2041925844" sldId="312"/>
            <ac:spMk id="3" creationId="{4CB139BD-5E3D-47B3-8477-222E9274EE78}"/>
          </ac:spMkLst>
        </pc:spChg>
        <pc:spChg chg="del">
          <ac:chgData name="Ishaan M" userId="89bf6d3e87667db4" providerId="LiveId" clId="{023BA119-495F-4111-899F-997B2B739709}" dt="2020-09-27T22:28:20.646" v="5053" actId="478"/>
          <ac:spMkLst>
            <pc:docMk/>
            <pc:sldMk cId="2041925844" sldId="312"/>
            <ac:spMk id="4" creationId="{51C73AD8-C0B9-48DA-9D6F-29BD4D50E265}"/>
          </ac:spMkLst>
        </pc:spChg>
        <pc:spChg chg="add mod">
          <ac:chgData name="Ishaan M" userId="89bf6d3e87667db4" providerId="LiveId" clId="{023BA119-495F-4111-899F-997B2B739709}" dt="2020-09-28T04:07:48.417" v="6143" actId="20577"/>
          <ac:spMkLst>
            <pc:docMk/>
            <pc:sldMk cId="2041925844" sldId="312"/>
            <ac:spMk id="5" creationId="{A0E3E93C-3061-4AF3-B5A5-CED52081140A}"/>
          </ac:spMkLst>
        </pc:spChg>
        <pc:spChg chg="del mod">
          <ac:chgData name="Ishaan M" userId="89bf6d3e87667db4" providerId="LiveId" clId="{023BA119-495F-4111-899F-997B2B739709}" dt="2020-09-27T22:28:25.220" v="5055" actId="478"/>
          <ac:spMkLst>
            <pc:docMk/>
            <pc:sldMk cId="2041925844" sldId="312"/>
            <ac:spMk id="8" creationId="{E713302B-30E6-4AFE-AFF3-49B0C95D2018}"/>
          </ac:spMkLst>
        </pc:spChg>
        <pc:spChg chg="add mod">
          <ac:chgData name="Ishaan M" userId="89bf6d3e87667db4" providerId="LiveId" clId="{023BA119-495F-4111-899F-997B2B739709}" dt="2020-09-28T04:07:40.408" v="6142" actId="1076"/>
          <ac:spMkLst>
            <pc:docMk/>
            <pc:sldMk cId="2041925844" sldId="312"/>
            <ac:spMk id="9" creationId="{FD2CACA4-B7A4-4A43-A802-BAB787789C04}"/>
          </ac:spMkLst>
        </pc:spChg>
        <pc:spChg chg="add mod">
          <ac:chgData name="Ishaan M" userId="89bf6d3e87667db4" providerId="LiveId" clId="{023BA119-495F-4111-899F-997B2B739709}" dt="2020-09-28T20:07:45.957" v="8532" actId="1038"/>
          <ac:spMkLst>
            <pc:docMk/>
            <pc:sldMk cId="2041925844" sldId="312"/>
            <ac:spMk id="10" creationId="{F7DCFC90-782D-4C49-8D65-02713A2A662E}"/>
          </ac:spMkLst>
        </pc:spChg>
        <pc:spChg chg="del">
          <ac:chgData name="Ishaan M" userId="89bf6d3e87667db4" providerId="LiveId" clId="{023BA119-495F-4111-899F-997B2B739709}" dt="2020-09-27T22:28:28.548" v="5056" actId="478"/>
          <ac:spMkLst>
            <pc:docMk/>
            <pc:sldMk cId="2041925844" sldId="312"/>
            <ac:spMk id="13" creationId="{D750C15F-0544-4921-81A9-504E14C30FF6}"/>
          </ac:spMkLst>
        </pc:spChg>
        <pc:picChg chg="del mod">
          <ac:chgData name="Ishaan M" userId="89bf6d3e87667db4" providerId="LiveId" clId="{023BA119-495F-4111-899F-997B2B739709}" dt="2020-09-27T22:28:04.534" v="5048" actId="478"/>
          <ac:picMkLst>
            <pc:docMk/>
            <pc:sldMk cId="2041925844" sldId="312"/>
            <ac:picMk id="4098" creationId="{3032B839-5E7C-4402-859E-9124A173CAFA}"/>
          </ac:picMkLst>
        </pc:picChg>
        <pc:picChg chg="del">
          <ac:chgData name="Ishaan M" userId="89bf6d3e87667db4" providerId="LiveId" clId="{023BA119-495F-4111-899F-997B2B739709}" dt="2020-09-27T22:28:06.014" v="5049" actId="478"/>
          <ac:picMkLst>
            <pc:docMk/>
            <pc:sldMk cId="2041925844" sldId="312"/>
            <ac:picMk id="4100" creationId="{CC37EC1A-32DA-49AF-9042-31EECC475A03}"/>
          </ac:picMkLst>
        </pc:picChg>
        <pc:picChg chg="add del mod">
          <ac:chgData name="Ishaan M" userId="89bf6d3e87667db4" providerId="LiveId" clId="{023BA119-495F-4111-899F-997B2B739709}" dt="2020-09-28T03:56:01.162" v="5482" actId="478"/>
          <ac:picMkLst>
            <pc:docMk/>
            <pc:sldMk cId="2041925844" sldId="312"/>
            <ac:picMk id="6146" creationId="{A15329C6-A37F-45A0-9E0F-8F17F735AA45}"/>
          </ac:picMkLst>
        </pc:picChg>
        <pc:picChg chg="add mod">
          <ac:chgData name="Ishaan M" userId="89bf6d3e87667db4" providerId="LiveId" clId="{023BA119-495F-4111-899F-997B2B739709}" dt="2020-09-28T03:56:20.527" v="5486" actId="14100"/>
          <ac:picMkLst>
            <pc:docMk/>
            <pc:sldMk cId="2041925844" sldId="312"/>
            <ac:picMk id="6148" creationId="{79154933-BEF7-4F6E-9A2D-B70EF90ED6E3}"/>
          </ac:picMkLst>
        </pc:picChg>
        <pc:cxnChg chg="del">
          <ac:chgData name="Ishaan M" userId="89bf6d3e87667db4" providerId="LiveId" clId="{023BA119-495F-4111-899F-997B2B739709}" dt="2020-09-27T22:28:17.289" v="5052" actId="478"/>
          <ac:cxnSpMkLst>
            <pc:docMk/>
            <pc:sldMk cId="2041925844" sldId="312"/>
            <ac:cxnSpMk id="7" creationId="{F0B088AE-1FF2-44B2-B503-32AEA4B68E0A}"/>
          </ac:cxnSpMkLst>
        </pc:cxnChg>
      </pc:sldChg>
      <pc:sldChg chg="addSp delSp modSp add mod">
        <pc:chgData name="Ishaan M" userId="89bf6d3e87667db4" providerId="LiveId" clId="{023BA119-495F-4111-899F-997B2B739709}" dt="2020-09-28T04:12:37.884" v="6262" actId="20577"/>
        <pc:sldMkLst>
          <pc:docMk/>
          <pc:sldMk cId="1326647029" sldId="313"/>
        </pc:sldMkLst>
        <pc:spChg chg="add del mod">
          <ac:chgData name="Ishaan M" userId="89bf6d3e87667db4" providerId="LiveId" clId="{023BA119-495F-4111-899F-997B2B739709}" dt="2020-09-28T04:11:46.694" v="6235" actId="478"/>
          <ac:spMkLst>
            <pc:docMk/>
            <pc:sldMk cId="1326647029" sldId="313"/>
            <ac:spMk id="2" creationId="{257CA0ED-42EB-48B8-BC50-55CCBAC1A8AE}"/>
          </ac:spMkLst>
        </pc:spChg>
        <pc:spChg chg="add mod">
          <ac:chgData name="Ishaan M" userId="89bf6d3e87667db4" providerId="LiveId" clId="{023BA119-495F-4111-899F-997B2B739709}" dt="2020-09-28T04:10:15.969" v="6145" actId="1076"/>
          <ac:spMkLst>
            <pc:docMk/>
            <pc:sldMk cId="1326647029" sldId="313"/>
            <ac:spMk id="3" creationId="{1285F561-C6C3-4613-990C-3EF5234602CC}"/>
          </ac:spMkLst>
        </pc:spChg>
        <pc:spChg chg="add mod">
          <ac:chgData name="Ishaan M" userId="89bf6d3e87667db4" providerId="LiveId" clId="{023BA119-495F-4111-899F-997B2B739709}" dt="2020-09-28T04:10:51.235" v="6234" actId="20577"/>
          <ac:spMkLst>
            <pc:docMk/>
            <pc:sldMk cId="1326647029" sldId="313"/>
            <ac:spMk id="4" creationId="{E361DFC6-F850-4F13-B9F0-1590F99A49F6}"/>
          </ac:spMkLst>
        </pc:spChg>
        <pc:spChg chg="add mod">
          <ac:chgData name="Ishaan M" userId="89bf6d3e87667db4" providerId="LiveId" clId="{023BA119-495F-4111-899F-997B2B739709}" dt="2020-09-28T04:12:37.884" v="6262" actId="20577"/>
          <ac:spMkLst>
            <pc:docMk/>
            <pc:sldMk cId="1326647029" sldId="313"/>
            <ac:spMk id="5" creationId="{768D2DE0-9FB9-4F92-99DD-9B47A8707DB5}"/>
          </ac:spMkLst>
        </pc:spChg>
        <pc:picChg chg="del mod">
          <ac:chgData name="Ishaan M" userId="89bf6d3e87667db4" providerId="LiveId" clId="{023BA119-495F-4111-899F-997B2B739709}" dt="2020-09-27T22:30:12.016" v="5063" actId="478"/>
          <ac:picMkLst>
            <pc:docMk/>
            <pc:sldMk cId="1326647029" sldId="313"/>
            <ac:picMk id="6146" creationId="{A15329C6-A37F-45A0-9E0F-8F17F735AA45}"/>
          </ac:picMkLst>
        </pc:picChg>
        <pc:picChg chg="add mod">
          <ac:chgData name="Ishaan M" userId="89bf6d3e87667db4" providerId="LiveId" clId="{023BA119-495F-4111-899F-997B2B739709}" dt="2020-09-27T22:30:32.608" v="5068" actId="14100"/>
          <ac:picMkLst>
            <pc:docMk/>
            <pc:sldMk cId="1326647029" sldId="313"/>
            <ac:picMk id="7170" creationId="{AF4D723C-0A18-4741-80FE-89ACC2F2BC1C}"/>
          </ac:picMkLst>
        </pc:picChg>
      </pc:sldChg>
      <pc:sldChg chg="addSp delSp modSp add mod">
        <pc:chgData name="Ishaan M" userId="89bf6d3e87667db4" providerId="LiveId" clId="{023BA119-495F-4111-899F-997B2B739709}" dt="2020-09-28T04:20:32.172" v="6395" actId="2711"/>
        <pc:sldMkLst>
          <pc:docMk/>
          <pc:sldMk cId="3841508257" sldId="314"/>
        </pc:sldMkLst>
        <pc:spChg chg="add mod">
          <ac:chgData name="Ishaan M" userId="89bf6d3e87667db4" providerId="LiveId" clId="{023BA119-495F-4111-899F-997B2B739709}" dt="2020-09-28T04:13:38.268" v="6286" actId="1076"/>
          <ac:spMkLst>
            <pc:docMk/>
            <pc:sldMk cId="3841508257" sldId="314"/>
            <ac:spMk id="2" creationId="{23783219-DE63-483B-ACF8-D002274AEF1E}"/>
          </ac:spMkLst>
        </pc:spChg>
        <pc:spChg chg="add mod">
          <ac:chgData name="Ishaan M" userId="89bf6d3e87667db4" providerId="LiveId" clId="{023BA119-495F-4111-899F-997B2B739709}" dt="2020-09-28T04:20:32.172" v="6395" actId="2711"/>
          <ac:spMkLst>
            <pc:docMk/>
            <pc:sldMk cId="3841508257" sldId="314"/>
            <ac:spMk id="3" creationId="{EBC7064C-0667-4102-8BA1-8B622DAACFE0}"/>
          </ac:spMkLst>
        </pc:spChg>
        <pc:spChg chg="add del mod">
          <ac:chgData name="Ishaan M" userId="89bf6d3e87667db4" providerId="LiveId" clId="{023BA119-495F-4111-899F-997B2B739709}" dt="2020-09-28T04:20:14.636" v="6393" actId="478"/>
          <ac:spMkLst>
            <pc:docMk/>
            <pc:sldMk cId="3841508257" sldId="314"/>
            <ac:spMk id="4" creationId="{440B1418-FDED-4CEC-B74C-17E3CDB02AB2}"/>
          </ac:spMkLst>
        </pc:spChg>
        <pc:spChg chg="del">
          <ac:chgData name="Ishaan M" userId="89bf6d3e87667db4" providerId="LiveId" clId="{023BA119-495F-4111-899F-997B2B739709}" dt="2020-09-28T04:12:56.425" v="6263" actId="478"/>
          <ac:spMkLst>
            <pc:docMk/>
            <pc:sldMk cId="3841508257" sldId="314"/>
            <ac:spMk id="6" creationId="{05C360AD-1251-408A-8C25-0EE1A0F140F2}"/>
          </ac:spMkLst>
        </pc:spChg>
        <pc:picChg chg="del mod">
          <ac:chgData name="Ishaan M" userId="89bf6d3e87667db4" providerId="LiveId" clId="{023BA119-495F-4111-899F-997B2B739709}" dt="2020-09-27T22:30:47.575" v="5071" actId="478"/>
          <ac:picMkLst>
            <pc:docMk/>
            <pc:sldMk cId="3841508257" sldId="314"/>
            <ac:picMk id="7170" creationId="{AF4D723C-0A18-4741-80FE-89ACC2F2BC1C}"/>
          </ac:picMkLst>
        </pc:picChg>
        <pc:picChg chg="add del mod">
          <ac:chgData name="Ishaan M" userId="89bf6d3e87667db4" providerId="LiveId" clId="{023BA119-495F-4111-899F-997B2B739709}" dt="2020-09-27T22:33:43.759" v="5085" actId="478"/>
          <ac:picMkLst>
            <pc:docMk/>
            <pc:sldMk cId="3841508257" sldId="314"/>
            <ac:picMk id="8194" creationId="{E346FFCD-614B-4FD8-9759-B5DE84D2DCB7}"/>
          </ac:picMkLst>
        </pc:picChg>
        <pc:picChg chg="add mod">
          <ac:chgData name="Ishaan M" userId="89bf6d3e87667db4" providerId="LiveId" clId="{023BA119-495F-4111-899F-997B2B739709}" dt="2020-09-27T22:34:03.121" v="5089" actId="14100"/>
          <ac:picMkLst>
            <pc:docMk/>
            <pc:sldMk cId="3841508257" sldId="314"/>
            <ac:picMk id="8196" creationId="{CC704276-E59F-478D-8637-001169CE3C29}"/>
          </ac:picMkLst>
        </pc:picChg>
      </pc:sldChg>
      <pc:sldChg chg="delSp modSp add del ord">
        <pc:chgData name="Ishaan M" userId="89bf6d3e87667db4" providerId="LiveId" clId="{023BA119-495F-4111-899F-997B2B739709}" dt="2020-09-27T22:35:36.962" v="5100" actId="2696"/>
        <pc:sldMkLst>
          <pc:docMk/>
          <pc:sldMk cId="255979059" sldId="315"/>
        </pc:sldMkLst>
        <pc:picChg chg="del mod">
          <ac:chgData name="Ishaan M" userId="89bf6d3e87667db4" providerId="LiveId" clId="{023BA119-495F-4111-899F-997B2B739709}" dt="2020-09-27T22:31:48.977" v="5084" actId="478"/>
          <ac:picMkLst>
            <pc:docMk/>
            <pc:sldMk cId="255979059" sldId="315"/>
            <ac:picMk id="7170" creationId="{AF4D723C-0A18-4741-80FE-89ACC2F2BC1C}"/>
          </ac:picMkLst>
        </pc:picChg>
      </pc:sldChg>
      <pc:sldChg chg="addSp delSp modSp add mod ord">
        <pc:chgData name="Ishaan M" userId="89bf6d3e87667db4" providerId="LiveId" clId="{023BA119-495F-4111-899F-997B2B739709}" dt="2020-09-27T22:51:28.528" v="5376" actId="1076"/>
        <pc:sldMkLst>
          <pc:docMk/>
          <pc:sldMk cId="1895076951" sldId="316"/>
        </pc:sldMkLst>
        <pc:spChg chg="del">
          <ac:chgData name="Ishaan M" userId="89bf6d3e87667db4" providerId="LiveId" clId="{023BA119-495F-4111-899F-997B2B739709}" dt="2020-09-27T22:48:13.050" v="5351" actId="478"/>
          <ac:spMkLst>
            <pc:docMk/>
            <pc:sldMk cId="1895076951" sldId="316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22:43:01.163" v="5223" actId="207"/>
          <ac:spMkLst>
            <pc:docMk/>
            <pc:sldMk cId="1895076951" sldId="316"/>
            <ac:spMk id="13" creationId="{C36338E9-C7FC-4C27-9AAA-62E4BFD734D6}"/>
          </ac:spMkLst>
        </pc:spChg>
        <pc:spChg chg="add mod">
          <ac:chgData name="Ishaan M" userId="89bf6d3e87667db4" providerId="LiveId" clId="{023BA119-495F-4111-899F-997B2B739709}" dt="2020-09-27T22:45:37.049" v="5291" actId="14100"/>
          <ac:spMkLst>
            <pc:docMk/>
            <pc:sldMk cId="1895076951" sldId="316"/>
            <ac:spMk id="18" creationId="{EC84F006-CC44-409B-A8CB-9BC22E522E40}"/>
          </ac:spMkLst>
        </pc:spChg>
        <pc:spChg chg="del mod">
          <ac:chgData name="Ishaan M" userId="89bf6d3e87667db4" providerId="LiveId" clId="{023BA119-495F-4111-899F-997B2B739709}" dt="2020-09-27T22:35:21.669" v="5097" actId="478"/>
          <ac:spMkLst>
            <pc:docMk/>
            <pc:sldMk cId="1895076951" sldId="316"/>
            <ac:spMk id="25" creationId="{E1529944-E1D2-4D5C-AB44-88BE2751CD25}"/>
          </ac:spMkLst>
        </pc:spChg>
        <pc:spChg chg="del">
          <ac:chgData name="Ishaan M" userId="89bf6d3e87667db4" providerId="LiveId" clId="{023BA119-495F-4111-899F-997B2B739709}" dt="2020-09-27T22:35:31.116" v="5099" actId="478"/>
          <ac:spMkLst>
            <pc:docMk/>
            <pc:sldMk cId="1895076951" sldId="316"/>
            <ac:spMk id="30" creationId="{CD9747B0-67A4-4531-A7A6-AC6B620646A5}"/>
          </ac:spMkLst>
        </pc:spChg>
        <pc:spChg chg="del">
          <ac:chgData name="Ishaan M" userId="89bf6d3e87667db4" providerId="LiveId" clId="{023BA119-495F-4111-899F-997B2B739709}" dt="2020-09-27T22:35:31.116" v="5099" actId="478"/>
          <ac:spMkLst>
            <pc:docMk/>
            <pc:sldMk cId="1895076951" sldId="316"/>
            <ac:spMk id="31" creationId="{20784529-E049-42F9-BB98-75905FC7C6EC}"/>
          </ac:spMkLst>
        </pc:spChg>
        <pc:spChg chg="add mod">
          <ac:chgData name="Ishaan M" userId="89bf6d3e87667db4" providerId="LiveId" clId="{023BA119-495F-4111-899F-997B2B739709}" dt="2020-09-27T22:44:36.887" v="5228" actId="115"/>
          <ac:spMkLst>
            <pc:docMk/>
            <pc:sldMk cId="1895076951" sldId="316"/>
            <ac:spMk id="32" creationId="{E0DFED73-DAC2-461E-8370-1C30AD8D04D0}"/>
          </ac:spMkLst>
        </pc:spChg>
        <pc:spChg chg="add del mod">
          <ac:chgData name="Ishaan M" userId="89bf6d3e87667db4" providerId="LiveId" clId="{023BA119-495F-4111-899F-997B2B739709}" dt="2020-09-27T22:44:55.292" v="5232" actId="478"/>
          <ac:spMkLst>
            <pc:docMk/>
            <pc:sldMk cId="1895076951" sldId="316"/>
            <ac:spMk id="33" creationId="{71F6780A-DF94-457A-B4F1-19D0E7E2FD93}"/>
          </ac:spMkLst>
        </pc:spChg>
        <pc:picChg chg="add mod modCrop">
          <ac:chgData name="Ishaan M" userId="89bf6d3e87667db4" providerId="LiveId" clId="{023BA119-495F-4111-899F-997B2B739709}" dt="2020-09-27T22:40:02.906" v="5139" actId="1036"/>
          <ac:picMkLst>
            <pc:docMk/>
            <pc:sldMk cId="1895076951" sldId="316"/>
            <ac:picMk id="3" creationId="{DDA7BE22-7529-47A9-8FC8-3DAAAEB99FA9}"/>
          </ac:picMkLst>
        </pc:picChg>
        <pc:picChg chg="add mod ord modCrop">
          <ac:chgData name="Ishaan M" userId="89bf6d3e87667db4" providerId="LiveId" clId="{023BA119-495F-4111-899F-997B2B739709}" dt="2020-09-27T22:45:41.692" v="5294" actId="1035"/>
          <ac:picMkLst>
            <pc:docMk/>
            <pc:sldMk cId="1895076951" sldId="316"/>
            <ac:picMk id="5" creationId="{58BEFD4D-27E6-4DDB-8D19-0E8F18E03E64}"/>
          </ac:picMkLst>
        </pc:picChg>
        <pc:picChg chg="add mod">
          <ac:chgData name="Ishaan M" userId="89bf6d3e87667db4" providerId="LiveId" clId="{023BA119-495F-4111-899F-997B2B739709}" dt="2020-09-27T22:40:58.606" v="5146" actId="1076"/>
          <ac:picMkLst>
            <pc:docMk/>
            <pc:sldMk cId="1895076951" sldId="316"/>
            <ac:picMk id="8" creationId="{A606645B-2B4D-4CB2-9B5B-738FB7BD88FB}"/>
          </ac:picMkLst>
        </pc:picChg>
        <pc:picChg chg="del">
          <ac:chgData name="Ishaan M" userId="89bf6d3e87667db4" providerId="LiveId" clId="{023BA119-495F-4111-899F-997B2B739709}" dt="2020-09-27T22:35:15.653" v="5095" actId="478"/>
          <ac:picMkLst>
            <pc:docMk/>
            <pc:sldMk cId="1895076951" sldId="316"/>
            <ac:picMk id="10" creationId="{08D46819-F8BB-40C2-9DDB-E074B2B998C1}"/>
          </ac:picMkLst>
        </pc:picChg>
        <pc:picChg chg="add mod ord">
          <ac:chgData name="Ishaan M" userId="89bf6d3e87667db4" providerId="LiveId" clId="{023BA119-495F-4111-899F-997B2B739709}" dt="2020-09-27T22:51:28.528" v="5376" actId="1076"/>
          <ac:picMkLst>
            <pc:docMk/>
            <pc:sldMk cId="1895076951" sldId="316"/>
            <ac:picMk id="11" creationId="{BB784AE7-7DD0-4AA3-A7A2-3DE3199A2A84}"/>
          </ac:picMkLst>
        </pc:picChg>
        <pc:picChg chg="del">
          <ac:chgData name="Ishaan M" userId="89bf6d3e87667db4" providerId="LiveId" clId="{023BA119-495F-4111-899F-997B2B739709}" dt="2020-09-27T22:35:31.116" v="5099" actId="478"/>
          <ac:picMkLst>
            <pc:docMk/>
            <pc:sldMk cId="1895076951" sldId="316"/>
            <ac:picMk id="12" creationId="{58D5BCA1-2F71-4F8C-95CD-6099EE956873}"/>
          </ac:picMkLst>
        </pc:picChg>
        <pc:picChg chg="del">
          <ac:chgData name="Ishaan M" userId="89bf6d3e87667db4" providerId="LiveId" clId="{023BA119-495F-4111-899F-997B2B739709}" dt="2020-09-27T22:35:31.116" v="5099" actId="478"/>
          <ac:picMkLst>
            <pc:docMk/>
            <pc:sldMk cId="1895076951" sldId="316"/>
            <ac:picMk id="15" creationId="{C30E7819-8A7A-46C1-AD92-B80E3CE755DA}"/>
          </ac:picMkLst>
        </pc:picChg>
        <pc:picChg chg="del">
          <ac:chgData name="Ishaan M" userId="89bf6d3e87667db4" providerId="LiveId" clId="{023BA119-495F-4111-899F-997B2B739709}" dt="2020-09-27T22:35:23.132" v="5098" actId="478"/>
          <ac:picMkLst>
            <pc:docMk/>
            <pc:sldMk cId="1895076951" sldId="316"/>
            <ac:picMk id="17" creationId="{C543F379-A875-4F36-9DFA-37C6F51273F8}"/>
          </ac:picMkLst>
        </pc:picChg>
        <pc:picChg chg="del">
          <ac:chgData name="Ishaan M" userId="89bf6d3e87667db4" providerId="LiveId" clId="{023BA119-495F-4111-899F-997B2B739709}" dt="2020-09-27T22:35:31.116" v="5099" actId="478"/>
          <ac:picMkLst>
            <pc:docMk/>
            <pc:sldMk cId="1895076951" sldId="316"/>
            <ac:picMk id="23" creationId="{624D5F4C-18D9-4038-A56B-5D85DBF7E743}"/>
          </ac:picMkLst>
        </pc:picChg>
        <pc:picChg chg="del mod">
          <ac:chgData name="Ishaan M" userId="89bf6d3e87667db4" providerId="LiveId" clId="{023BA119-495F-4111-899F-997B2B739709}" dt="2020-09-27T22:35:03.573" v="5094" actId="478"/>
          <ac:picMkLst>
            <pc:docMk/>
            <pc:sldMk cId="1895076951" sldId="316"/>
            <ac:picMk id="35" creationId="{821499E6-5FC0-4981-B103-13C977350270}"/>
          </ac:picMkLst>
        </pc:picChg>
      </pc:sldChg>
      <pc:sldChg chg="addSp delSp modSp add mod">
        <pc:chgData name="Ishaan M" userId="89bf6d3e87667db4" providerId="LiveId" clId="{023BA119-495F-4111-899F-997B2B739709}" dt="2020-09-27T22:50:55.297" v="5372" actId="255"/>
        <pc:sldMkLst>
          <pc:docMk/>
          <pc:sldMk cId="2525756866" sldId="317"/>
        </pc:sldMkLst>
        <pc:spChg chg="mod">
          <ac:chgData name="Ishaan M" userId="89bf6d3e87667db4" providerId="LiveId" clId="{023BA119-495F-4111-899F-997B2B739709}" dt="2020-09-27T22:50:55.297" v="5372" actId="255"/>
          <ac:spMkLst>
            <pc:docMk/>
            <pc:sldMk cId="2525756866" sldId="317"/>
            <ac:spMk id="18" creationId="{EC84F006-CC44-409B-A8CB-9BC22E522E40}"/>
          </ac:spMkLst>
        </pc:spChg>
        <pc:spChg chg="del">
          <ac:chgData name="Ishaan M" userId="89bf6d3e87667db4" providerId="LiveId" clId="{023BA119-495F-4111-899F-997B2B739709}" dt="2020-09-27T22:50:10.822" v="5362" actId="478"/>
          <ac:spMkLst>
            <pc:docMk/>
            <pc:sldMk cId="2525756866" sldId="317"/>
            <ac:spMk id="32" creationId="{E0DFED73-DAC2-461E-8370-1C30AD8D04D0}"/>
          </ac:spMkLst>
        </pc:spChg>
        <pc:picChg chg="del">
          <ac:chgData name="Ishaan M" userId="89bf6d3e87667db4" providerId="LiveId" clId="{023BA119-495F-4111-899F-997B2B739709}" dt="2020-09-27T22:48:59.358" v="5355" actId="478"/>
          <ac:picMkLst>
            <pc:docMk/>
            <pc:sldMk cId="2525756866" sldId="317"/>
            <ac:picMk id="3" creationId="{DDA7BE22-7529-47A9-8FC8-3DAAAEB99FA9}"/>
          </ac:picMkLst>
        </pc:picChg>
        <pc:picChg chg="add mod">
          <ac:chgData name="Ishaan M" userId="89bf6d3e87667db4" providerId="LiveId" clId="{023BA119-495F-4111-899F-997B2B739709}" dt="2020-09-27T22:48:50.745" v="5353" actId="29295"/>
          <ac:picMkLst>
            <pc:docMk/>
            <pc:sldMk cId="2525756866" sldId="317"/>
            <ac:picMk id="4" creationId="{F24417FC-6130-4713-8D84-F9EB5EDFA1F7}"/>
          </ac:picMkLst>
        </pc:picChg>
        <pc:picChg chg="del">
          <ac:chgData name="Ishaan M" userId="89bf6d3e87667db4" providerId="LiveId" clId="{023BA119-495F-4111-899F-997B2B739709}" dt="2020-09-27T22:48:57.691" v="5354" actId="478"/>
          <ac:picMkLst>
            <pc:docMk/>
            <pc:sldMk cId="2525756866" sldId="317"/>
            <ac:picMk id="5" creationId="{58BEFD4D-27E6-4DDB-8D19-0E8F18E03E64}"/>
          </ac:picMkLst>
        </pc:picChg>
        <pc:picChg chg="del">
          <ac:chgData name="Ishaan M" userId="89bf6d3e87667db4" providerId="LiveId" clId="{023BA119-495F-4111-899F-997B2B739709}" dt="2020-09-27T22:50:04.709" v="5361" actId="478"/>
          <ac:picMkLst>
            <pc:docMk/>
            <pc:sldMk cId="2525756866" sldId="317"/>
            <ac:picMk id="8" creationId="{A606645B-2B4D-4CB2-9B5B-738FB7BD88FB}"/>
          </ac:picMkLst>
        </pc:picChg>
        <pc:picChg chg="add mod">
          <ac:chgData name="Ishaan M" userId="89bf6d3e87667db4" providerId="LiveId" clId="{023BA119-495F-4111-899F-997B2B739709}" dt="2020-09-27T22:50:33.245" v="5367" actId="1076"/>
          <ac:picMkLst>
            <pc:docMk/>
            <pc:sldMk cId="2525756866" sldId="317"/>
            <ac:picMk id="9" creationId="{1BED1B92-5676-47BD-B8DA-F4FAA1C81FB9}"/>
          </ac:picMkLst>
        </pc:picChg>
        <pc:picChg chg="del mod">
          <ac:chgData name="Ishaan M" userId="89bf6d3e87667db4" providerId="LiveId" clId="{023BA119-495F-4111-899F-997B2B739709}" dt="2020-09-27T22:47:14.245" v="5343" actId="478"/>
          <ac:picMkLst>
            <pc:docMk/>
            <pc:sldMk cId="2525756866" sldId="317"/>
            <ac:picMk id="11" creationId="{BB784AE7-7DD0-4AA3-A7A2-3DE3199A2A84}"/>
          </ac:picMkLst>
        </pc:picChg>
        <pc:picChg chg="add mod modCrop">
          <ac:chgData name="Ishaan M" userId="89bf6d3e87667db4" providerId="LiveId" clId="{023BA119-495F-4111-899F-997B2B739709}" dt="2020-09-27T22:50:43.044" v="5370" actId="14100"/>
          <ac:picMkLst>
            <pc:docMk/>
            <pc:sldMk cId="2525756866" sldId="317"/>
            <ac:picMk id="12" creationId="{BEBB0FEF-0FD2-463E-B146-42F01C3DFF99}"/>
          </ac:picMkLst>
        </pc:picChg>
      </pc:sldChg>
      <pc:sldChg chg="addSp delSp modSp add mod">
        <pc:chgData name="Ishaan M" userId="89bf6d3e87667db4" providerId="LiveId" clId="{023BA119-495F-4111-899F-997B2B739709}" dt="2020-09-27T22:56:59.616" v="5481" actId="1035"/>
        <pc:sldMkLst>
          <pc:docMk/>
          <pc:sldMk cId="470049819" sldId="318"/>
        </pc:sldMkLst>
        <pc:spChg chg="del">
          <ac:chgData name="Ishaan M" userId="89bf6d3e87667db4" providerId="LiveId" clId="{023BA119-495F-4111-899F-997B2B739709}" dt="2020-09-27T22:53:45.468" v="5389" actId="478"/>
          <ac:spMkLst>
            <pc:docMk/>
            <pc:sldMk cId="470049819" sldId="318"/>
            <ac:spMk id="6" creationId="{05C360AD-1251-408A-8C25-0EE1A0F140F2}"/>
          </ac:spMkLst>
        </pc:spChg>
        <pc:spChg chg="add mod">
          <ac:chgData name="Ishaan M" userId="89bf6d3e87667db4" providerId="LiveId" clId="{023BA119-495F-4111-899F-997B2B739709}" dt="2020-09-27T22:56:53.688" v="5478" actId="1076"/>
          <ac:spMkLst>
            <pc:docMk/>
            <pc:sldMk cId="470049819" sldId="318"/>
            <ac:spMk id="8" creationId="{2081D363-0D1D-476D-B2C8-6BC673B79B96}"/>
          </ac:spMkLst>
        </pc:spChg>
        <pc:spChg chg="mod">
          <ac:chgData name="Ishaan M" userId="89bf6d3e87667db4" providerId="LiveId" clId="{023BA119-495F-4111-899F-997B2B739709}" dt="2020-09-27T22:56:44.865" v="5476" actId="1076"/>
          <ac:spMkLst>
            <pc:docMk/>
            <pc:sldMk cId="470049819" sldId="318"/>
            <ac:spMk id="18" creationId="{EC84F006-CC44-409B-A8CB-9BC22E522E40}"/>
          </ac:spMkLst>
        </pc:spChg>
        <pc:picChg chg="add mod">
          <ac:chgData name="Ishaan M" userId="89bf6d3e87667db4" providerId="LiveId" clId="{023BA119-495F-4111-899F-997B2B739709}" dt="2020-09-27T22:53:41.718" v="5388" actId="1038"/>
          <ac:picMkLst>
            <pc:docMk/>
            <pc:sldMk cId="470049819" sldId="318"/>
            <ac:picMk id="3" creationId="{1DA90398-2374-4AA8-8AA6-5291E6AB7FAE}"/>
          </ac:picMkLst>
        </pc:picChg>
        <pc:picChg chg="del">
          <ac:chgData name="Ishaan M" userId="89bf6d3e87667db4" providerId="LiveId" clId="{023BA119-495F-4111-899F-997B2B739709}" dt="2020-09-27T22:52:57.422" v="5378" actId="478"/>
          <ac:picMkLst>
            <pc:docMk/>
            <pc:sldMk cId="470049819" sldId="318"/>
            <ac:picMk id="4" creationId="{F24417FC-6130-4713-8D84-F9EB5EDFA1F7}"/>
          </ac:picMkLst>
        </pc:picChg>
        <pc:picChg chg="add mod modCrop">
          <ac:chgData name="Ishaan M" userId="89bf6d3e87667db4" providerId="LiveId" clId="{023BA119-495F-4111-899F-997B2B739709}" dt="2020-09-27T22:56:59.616" v="5481" actId="1035"/>
          <ac:picMkLst>
            <pc:docMk/>
            <pc:sldMk cId="470049819" sldId="318"/>
            <ac:picMk id="7" creationId="{35E343B4-AC7B-410D-AE14-9DD708B9DCE9}"/>
          </ac:picMkLst>
        </pc:picChg>
        <pc:picChg chg="del">
          <ac:chgData name="Ishaan M" userId="89bf6d3e87667db4" providerId="LiveId" clId="{023BA119-495F-4111-899F-997B2B739709}" dt="2020-09-27T22:53:56.593" v="5390" actId="478"/>
          <ac:picMkLst>
            <pc:docMk/>
            <pc:sldMk cId="470049819" sldId="318"/>
            <ac:picMk id="9" creationId="{1BED1B92-5676-47BD-B8DA-F4FAA1C81FB9}"/>
          </ac:picMkLst>
        </pc:picChg>
        <pc:picChg chg="add mod modCrop">
          <ac:chgData name="Ishaan M" userId="89bf6d3e87667db4" providerId="LiveId" clId="{023BA119-495F-4111-899F-997B2B739709}" dt="2020-09-27T22:56:57.614" v="5479" actId="1076"/>
          <ac:picMkLst>
            <pc:docMk/>
            <pc:sldMk cId="470049819" sldId="318"/>
            <ac:picMk id="11" creationId="{C63DCE8D-5070-4580-B1B2-9F884E51DE5A}"/>
          </ac:picMkLst>
        </pc:picChg>
        <pc:picChg chg="del">
          <ac:chgData name="Ishaan M" userId="89bf6d3e87667db4" providerId="LiveId" clId="{023BA119-495F-4111-899F-997B2B739709}" dt="2020-09-27T22:53:58.096" v="5391" actId="478"/>
          <ac:picMkLst>
            <pc:docMk/>
            <pc:sldMk cId="470049819" sldId="318"/>
            <ac:picMk id="12" creationId="{BEBB0FEF-0FD2-463E-B146-42F01C3DFF99}"/>
          </ac:picMkLst>
        </pc:picChg>
      </pc:sldChg>
      <pc:sldChg chg="addSp delSp modSp add mod">
        <pc:chgData name="Ishaan M" userId="89bf6d3e87667db4" providerId="LiveId" clId="{023BA119-495F-4111-899F-997B2B739709}" dt="2020-09-28T04:39:57.869" v="6774" actId="20577"/>
        <pc:sldMkLst>
          <pc:docMk/>
          <pc:sldMk cId="168200493" sldId="319"/>
        </pc:sldMkLst>
        <pc:spChg chg="add mod">
          <ac:chgData name="Ishaan M" userId="89bf6d3e87667db4" providerId="LiveId" clId="{023BA119-495F-4111-899F-997B2B739709}" dt="2020-09-28T04:35:59.200" v="6747" actId="20577"/>
          <ac:spMkLst>
            <pc:docMk/>
            <pc:sldMk cId="168200493" sldId="319"/>
            <ac:spMk id="6" creationId="{4B7954FC-A137-488F-89C5-6717250A9217}"/>
          </ac:spMkLst>
        </pc:spChg>
        <pc:spChg chg="del mod">
          <ac:chgData name="Ishaan M" userId="89bf6d3e87667db4" providerId="LiveId" clId="{023BA119-495F-4111-899F-997B2B739709}" dt="2020-09-28T04:25:48.543" v="6432" actId="478"/>
          <ac:spMkLst>
            <pc:docMk/>
            <pc:sldMk cId="168200493" sldId="319"/>
            <ac:spMk id="8" creationId="{2081D363-0D1D-476D-B2C8-6BC673B79B96}"/>
          </ac:spMkLst>
        </pc:spChg>
        <pc:spChg chg="mod">
          <ac:chgData name="Ishaan M" userId="89bf6d3e87667db4" providerId="LiveId" clId="{023BA119-495F-4111-899F-997B2B739709}" dt="2020-09-28T04:39:57.869" v="6774" actId="20577"/>
          <ac:spMkLst>
            <pc:docMk/>
            <pc:sldMk cId="168200493" sldId="319"/>
            <ac:spMk id="18" creationId="{EC84F006-CC44-409B-A8CB-9BC22E522E40}"/>
          </ac:spMkLst>
        </pc:spChg>
        <pc:graphicFrameChg chg="add del mod modGraphic">
          <ac:chgData name="Ishaan M" userId="89bf6d3e87667db4" providerId="LiveId" clId="{023BA119-495F-4111-899F-997B2B739709}" dt="2020-09-28T04:32:20.172" v="6701" actId="478"/>
          <ac:graphicFrameMkLst>
            <pc:docMk/>
            <pc:sldMk cId="168200493" sldId="319"/>
            <ac:graphicFrameMk id="2" creationId="{EED6FFDB-6916-4B45-A9A5-429083D0C104}"/>
          </ac:graphicFrameMkLst>
        </pc:graphicFrameChg>
        <pc:graphicFrameChg chg="add del modGraphic">
          <ac:chgData name="Ishaan M" userId="89bf6d3e87667db4" providerId="LiveId" clId="{023BA119-495F-4111-899F-997B2B739709}" dt="2020-09-28T04:29:58.491" v="6590" actId="478"/>
          <ac:graphicFrameMkLst>
            <pc:docMk/>
            <pc:sldMk cId="168200493" sldId="319"/>
            <ac:graphicFrameMk id="4" creationId="{424C781F-8515-4CB0-99BA-ECC2A408A6EF}"/>
          </ac:graphicFrameMkLst>
        </pc:graphicFrameChg>
        <pc:graphicFrameChg chg="add mod modGraphic">
          <ac:chgData name="Ishaan M" userId="89bf6d3e87667db4" providerId="LiveId" clId="{023BA119-495F-4111-899F-997B2B739709}" dt="2020-09-28T04:35:17.311" v="6738"/>
          <ac:graphicFrameMkLst>
            <pc:docMk/>
            <pc:sldMk cId="168200493" sldId="319"/>
            <ac:graphicFrameMk id="5" creationId="{34EE6DCE-25DF-4E10-847C-4053C235AECF}"/>
          </ac:graphicFrameMkLst>
        </pc:graphicFrameChg>
        <pc:picChg chg="del">
          <ac:chgData name="Ishaan M" userId="89bf6d3e87667db4" providerId="LiveId" clId="{023BA119-495F-4111-899F-997B2B739709}" dt="2020-09-28T04:25:32.553" v="6397" actId="478"/>
          <ac:picMkLst>
            <pc:docMk/>
            <pc:sldMk cId="168200493" sldId="319"/>
            <ac:picMk id="3" creationId="{1DA90398-2374-4AA8-8AA6-5291E6AB7FAE}"/>
          </ac:picMkLst>
        </pc:picChg>
        <pc:picChg chg="del">
          <ac:chgData name="Ishaan M" userId="89bf6d3e87667db4" providerId="LiveId" clId="{023BA119-495F-4111-899F-997B2B739709}" dt="2020-09-28T04:25:44.531" v="6430" actId="478"/>
          <ac:picMkLst>
            <pc:docMk/>
            <pc:sldMk cId="168200493" sldId="319"/>
            <ac:picMk id="7" creationId="{35E343B4-AC7B-410D-AE14-9DD708B9DCE9}"/>
          </ac:picMkLst>
        </pc:picChg>
        <pc:picChg chg="add mod">
          <ac:chgData name="Ishaan M" userId="89bf6d3e87667db4" providerId="LiveId" clId="{023BA119-495F-4111-899F-997B2B739709}" dt="2020-09-28T04:38:47.064" v="6753" actId="14100"/>
          <ac:picMkLst>
            <pc:docMk/>
            <pc:sldMk cId="168200493" sldId="319"/>
            <ac:picMk id="10" creationId="{DA53816F-FAA2-4E4C-89DF-46BC0513EFED}"/>
          </ac:picMkLst>
        </pc:picChg>
        <pc:picChg chg="del">
          <ac:chgData name="Ishaan M" userId="89bf6d3e87667db4" providerId="LiveId" clId="{023BA119-495F-4111-899F-997B2B739709}" dt="2020-09-28T04:25:49.919" v="6433" actId="478"/>
          <ac:picMkLst>
            <pc:docMk/>
            <pc:sldMk cId="168200493" sldId="319"/>
            <ac:picMk id="11" creationId="{C63DCE8D-5070-4580-B1B2-9F884E51DE5A}"/>
          </ac:picMkLst>
        </pc:picChg>
      </pc:sldChg>
      <pc:sldChg chg="addSp delSp modSp add del mod ord">
        <pc:chgData name="Ishaan M" userId="89bf6d3e87667db4" providerId="LiveId" clId="{023BA119-495F-4111-899F-997B2B739709}" dt="2020-09-28T05:20:26.819" v="7387" actId="47"/>
        <pc:sldMkLst>
          <pc:docMk/>
          <pc:sldMk cId="91255831" sldId="320"/>
        </pc:sldMkLst>
        <pc:spChg chg="del">
          <ac:chgData name="Ishaan M" userId="89bf6d3e87667db4" providerId="LiveId" clId="{023BA119-495F-4111-899F-997B2B739709}" dt="2020-09-28T04:42:17.800" v="6810" actId="478"/>
          <ac:spMkLst>
            <pc:docMk/>
            <pc:sldMk cId="91255831" sldId="320"/>
            <ac:spMk id="8" creationId="{2081D363-0D1D-476D-B2C8-6BC673B79B96}"/>
          </ac:spMkLst>
        </pc:spChg>
        <pc:spChg chg="del">
          <ac:chgData name="Ishaan M" userId="89bf6d3e87667db4" providerId="LiveId" clId="{023BA119-495F-4111-899F-997B2B739709}" dt="2020-09-28T04:46:06.333" v="6840" actId="478"/>
          <ac:spMkLst>
            <pc:docMk/>
            <pc:sldMk cId="91255831" sldId="320"/>
            <ac:spMk id="13" creationId="{C36338E9-C7FC-4C27-9AAA-62E4BFD734D6}"/>
          </ac:spMkLst>
        </pc:spChg>
        <pc:spChg chg="mod">
          <ac:chgData name="Ishaan M" userId="89bf6d3e87667db4" providerId="LiveId" clId="{023BA119-495F-4111-899F-997B2B739709}" dt="2020-09-28T04:42:44.195" v="6822" actId="20577"/>
          <ac:spMkLst>
            <pc:docMk/>
            <pc:sldMk cId="91255831" sldId="320"/>
            <ac:spMk id="18" creationId="{EC84F006-CC44-409B-A8CB-9BC22E522E40}"/>
          </ac:spMkLst>
        </pc:spChg>
        <pc:graphicFrameChg chg="add del mod modGraphic">
          <ac:chgData name="Ishaan M" userId="89bf6d3e87667db4" providerId="LiveId" clId="{023BA119-495F-4111-899F-997B2B739709}" dt="2020-09-28T04:46:54.224" v="6847" actId="21"/>
          <ac:graphicFrameMkLst>
            <pc:docMk/>
            <pc:sldMk cId="91255831" sldId="320"/>
            <ac:graphicFrameMk id="5" creationId="{42C1711D-707E-4307-98C8-933D2D053225}"/>
          </ac:graphicFrameMkLst>
        </pc:graphicFrameChg>
        <pc:picChg chg="del">
          <ac:chgData name="Ishaan M" userId="89bf6d3e87667db4" providerId="LiveId" clId="{023BA119-495F-4111-899F-997B2B739709}" dt="2020-09-28T04:46:13.786" v="6841" actId="478"/>
          <ac:picMkLst>
            <pc:docMk/>
            <pc:sldMk cId="91255831" sldId="320"/>
            <ac:picMk id="3" creationId="{1DA90398-2374-4AA8-8AA6-5291E6AB7FAE}"/>
          </ac:picMkLst>
        </pc:picChg>
        <pc:picChg chg="add mod">
          <ac:chgData name="Ishaan M" userId="89bf6d3e87667db4" providerId="LiveId" clId="{023BA119-495F-4111-899F-997B2B739709}" dt="2020-09-28T04:42:14.393" v="6809" actId="1076"/>
          <ac:picMkLst>
            <pc:docMk/>
            <pc:sldMk cId="91255831" sldId="320"/>
            <ac:picMk id="4" creationId="{190A8B37-0B82-4EB8-B212-1B2DE3778202}"/>
          </ac:picMkLst>
        </pc:picChg>
        <pc:picChg chg="del">
          <ac:chgData name="Ishaan M" userId="89bf6d3e87667db4" providerId="LiveId" clId="{023BA119-495F-4111-899F-997B2B739709}" dt="2020-09-28T04:41:57.704" v="6806" actId="478"/>
          <ac:picMkLst>
            <pc:docMk/>
            <pc:sldMk cId="91255831" sldId="320"/>
            <ac:picMk id="7" creationId="{35E343B4-AC7B-410D-AE14-9DD708B9DCE9}"/>
          </ac:picMkLst>
        </pc:picChg>
        <pc:picChg chg="del">
          <ac:chgData name="Ishaan M" userId="89bf6d3e87667db4" providerId="LiveId" clId="{023BA119-495F-4111-899F-997B2B739709}" dt="2020-09-28T04:42:19.335" v="6811" actId="478"/>
          <ac:picMkLst>
            <pc:docMk/>
            <pc:sldMk cId="91255831" sldId="320"/>
            <ac:picMk id="11" creationId="{C63DCE8D-5070-4580-B1B2-9F884E51DE5A}"/>
          </ac:picMkLst>
        </pc:picChg>
      </pc:sldChg>
      <pc:sldChg chg="addSp delSp modSp add del mod ord setBg">
        <pc:chgData name="Ishaan M" userId="89bf6d3e87667db4" providerId="LiveId" clId="{023BA119-495F-4111-899F-997B2B739709}" dt="2020-09-28T05:20:22.429" v="7386" actId="47"/>
        <pc:sldMkLst>
          <pc:docMk/>
          <pc:sldMk cId="3914948810" sldId="321"/>
        </pc:sldMkLst>
        <pc:spChg chg="del mod">
          <ac:chgData name="Ishaan M" userId="89bf6d3e87667db4" providerId="LiveId" clId="{023BA119-495F-4111-899F-997B2B739709}" dt="2020-09-28T05:00:45.107" v="7032" actId="478"/>
          <ac:spMkLst>
            <pc:docMk/>
            <pc:sldMk cId="3914948810" sldId="321"/>
            <ac:spMk id="3" creationId="{1285F561-C6C3-4613-990C-3EF5234602CC}"/>
          </ac:spMkLst>
        </pc:spChg>
        <pc:spChg chg="del">
          <ac:chgData name="Ishaan M" userId="89bf6d3e87667db4" providerId="LiveId" clId="{023BA119-495F-4111-899F-997B2B739709}" dt="2020-09-28T05:00:47.618" v="7035" actId="478"/>
          <ac:spMkLst>
            <pc:docMk/>
            <pc:sldMk cId="3914948810" sldId="321"/>
            <ac:spMk id="4" creationId="{E361DFC6-F850-4F13-B9F0-1590F99A49F6}"/>
          </ac:spMkLst>
        </pc:spChg>
        <pc:spChg chg="del mod">
          <ac:chgData name="Ishaan M" userId="89bf6d3e87667db4" providerId="LiveId" clId="{023BA119-495F-4111-899F-997B2B739709}" dt="2020-09-28T05:00:45.114" v="7034"/>
          <ac:spMkLst>
            <pc:docMk/>
            <pc:sldMk cId="3914948810" sldId="321"/>
            <ac:spMk id="5" creationId="{768D2DE0-9FB9-4F92-99DD-9B47A8707DB5}"/>
          </ac:spMkLst>
        </pc:spChg>
        <pc:spChg chg="del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6" creationId="{05C360AD-1251-408A-8C25-0EE1A0F140F2}"/>
          </ac:spMkLst>
        </pc:spChg>
        <pc:spChg chg="add del mod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10" creationId="{7C1838FE-4C62-41A3-8615-F9129093B3C6}"/>
          </ac:spMkLst>
        </pc:spChg>
        <pc:spChg chg="add del mod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12" creationId="{655E2374-B4BB-4A09-A17C-447B17300145}"/>
          </ac:spMkLst>
        </pc:spChg>
        <pc:spChg chg="add del mod">
          <ac:chgData name="Ishaan M" userId="89bf6d3e87667db4" providerId="LiveId" clId="{023BA119-495F-4111-899F-997B2B739709}" dt="2020-09-28T05:04:52.442" v="7155" actId="478"/>
          <ac:spMkLst>
            <pc:docMk/>
            <pc:sldMk cId="3914948810" sldId="321"/>
            <ac:spMk id="13" creationId="{48F30B0A-5ACE-49EE-AF62-7F46F554651E}"/>
          </ac:spMkLst>
        </pc:spChg>
        <pc:spChg chg="add del mod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14" creationId="{D0FAE2FE-B51B-40B5-959C-D72DF6EBD251}"/>
          </ac:spMkLst>
        </pc:spChg>
        <pc:spChg chg="add del mod">
          <ac:chgData name="Ishaan M" userId="89bf6d3e87667db4" providerId="LiveId" clId="{023BA119-495F-4111-899F-997B2B739709}" dt="2020-09-28T05:04:51.004" v="7154" actId="478"/>
          <ac:spMkLst>
            <pc:docMk/>
            <pc:sldMk cId="3914948810" sldId="321"/>
            <ac:spMk id="15" creationId="{C96249E9-1026-46BF-89DD-A11F4442C241}"/>
          </ac:spMkLst>
        </pc:spChg>
        <pc:spChg chg="add del mod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16" creationId="{5E7BA2B8-F877-449E-8485-AAA496976E30}"/>
          </ac:spMkLst>
        </pc:spChg>
        <pc:spChg chg="add del mod">
          <ac:chgData name="Ishaan M" userId="89bf6d3e87667db4" providerId="LiveId" clId="{023BA119-495F-4111-899F-997B2B739709}" dt="2020-09-28T05:07:34.653" v="7212" actId="21"/>
          <ac:spMkLst>
            <pc:docMk/>
            <pc:sldMk cId="3914948810" sldId="321"/>
            <ac:spMk id="18" creationId="{5B26B520-A8E4-43FB-AC1C-79B9F7C497E8}"/>
          </ac:spMkLst>
        </pc:spChg>
        <pc:graphicFrameChg chg="add del mod modGraphic">
          <ac:chgData name="Ishaan M" userId="89bf6d3e87667db4" providerId="LiveId" clId="{023BA119-495F-4111-899F-997B2B739709}" dt="2020-09-28T04:49:46.596" v="6882" actId="478"/>
          <ac:graphicFrameMkLst>
            <pc:docMk/>
            <pc:sldMk cId="3914948810" sldId="321"/>
            <ac:graphicFrameMk id="2" creationId="{2920A87C-E0B0-47E9-BB88-DFB9D3DDA815}"/>
          </ac:graphicFrameMkLst>
        </pc:graphicFrameChg>
        <pc:graphicFrameChg chg="add del modGraphic">
          <ac:chgData name="Ishaan M" userId="89bf6d3e87667db4" providerId="LiveId" clId="{023BA119-495F-4111-899F-997B2B739709}" dt="2020-09-28T04:50:29.029" v="6884" actId="478"/>
          <ac:graphicFrameMkLst>
            <pc:docMk/>
            <pc:sldMk cId="3914948810" sldId="321"/>
            <ac:graphicFrameMk id="7" creationId="{B61AE515-1623-4CBA-B9C7-A06237BA6AF5}"/>
          </ac:graphicFrameMkLst>
        </pc:graphicFrameChg>
        <pc:graphicFrameChg chg="add del mod modGraphic">
          <ac:chgData name="Ishaan M" userId="89bf6d3e87667db4" providerId="LiveId" clId="{023BA119-495F-4111-899F-997B2B739709}" dt="2020-09-28T05:00:33.143" v="7028" actId="478"/>
          <ac:graphicFrameMkLst>
            <pc:docMk/>
            <pc:sldMk cId="3914948810" sldId="321"/>
            <ac:graphicFrameMk id="8" creationId="{AEAA613E-CECF-4A40-8256-93E80FD6814F}"/>
          </ac:graphicFrameMkLst>
        </pc:graphicFrameChg>
        <pc:graphicFrameChg chg="add del mod modGraphic">
          <ac:chgData name="Ishaan M" userId="89bf6d3e87667db4" providerId="LiveId" clId="{023BA119-495F-4111-899F-997B2B739709}" dt="2020-09-28T05:03:04.889" v="7040" actId="478"/>
          <ac:graphicFrameMkLst>
            <pc:docMk/>
            <pc:sldMk cId="3914948810" sldId="321"/>
            <ac:graphicFrameMk id="9" creationId="{AB443CA0-9011-43FE-AAB3-FD483E2D2D00}"/>
          </ac:graphicFrameMkLst>
        </pc:graphicFrameChg>
        <pc:graphicFrameChg chg="add del mod modGraphic">
          <ac:chgData name="Ishaan M" userId="89bf6d3e87667db4" providerId="LiveId" clId="{023BA119-495F-4111-899F-997B2B739709}" dt="2020-09-28T05:07:34.653" v="7212" actId="21"/>
          <ac:graphicFrameMkLst>
            <pc:docMk/>
            <pc:sldMk cId="3914948810" sldId="321"/>
            <ac:graphicFrameMk id="20" creationId="{82C01893-A036-4028-8EA5-0FBF87C2F1B8}"/>
          </ac:graphicFrameMkLst>
        </pc:graphicFrameChg>
        <pc:picChg chg="del mod">
          <ac:chgData name="Ishaan M" userId="89bf6d3e87667db4" providerId="LiveId" clId="{023BA119-495F-4111-899F-997B2B739709}" dt="2020-09-28T04:46:46.083" v="6846" actId="478"/>
          <ac:picMkLst>
            <pc:docMk/>
            <pc:sldMk cId="3914948810" sldId="321"/>
            <ac:picMk id="7170" creationId="{AF4D723C-0A18-4741-80FE-89ACC2F2BC1C}"/>
          </ac:picMkLst>
        </pc:picChg>
      </pc:sldChg>
      <pc:sldChg chg="addSp delSp modSp add mod ord setBg delAnim modAnim">
        <pc:chgData name="Ishaan M" userId="89bf6d3e87667db4" providerId="LiveId" clId="{023BA119-495F-4111-899F-997B2B739709}" dt="2020-09-28T05:19:46.027" v="7385" actId="20577"/>
        <pc:sldMkLst>
          <pc:docMk/>
          <pc:sldMk cId="584251121" sldId="322"/>
        </pc:sldMkLst>
        <pc:spChg chg="add mod">
          <ac:chgData name="Ishaan M" userId="89bf6d3e87667db4" providerId="LiveId" clId="{023BA119-495F-4111-899F-997B2B739709}" dt="2020-09-28T05:19:46.027" v="7385" actId="20577"/>
          <ac:spMkLst>
            <pc:docMk/>
            <pc:sldMk cId="584251121" sldId="322"/>
            <ac:spMk id="2" creationId="{08A8A507-629E-46CD-A380-F7F51B8C4CEF}"/>
          </ac:spMkLst>
        </pc:spChg>
        <pc:spChg chg="add mod">
          <ac:chgData name="Ishaan M" userId="89bf6d3e87667db4" providerId="LiveId" clId="{023BA119-495F-4111-899F-997B2B739709}" dt="2020-09-28T05:17:08.709" v="7333" actId="1036"/>
          <ac:spMkLst>
            <pc:docMk/>
            <pc:sldMk cId="584251121" sldId="322"/>
            <ac:spMk id="3" creationId="{420E36DB-37FF-4038-B17B-59A9FFC7EA21}"/>
          </ac:spMkLst>
        </pc:spChg>
        <pc:spChg chg="add mod">
          <ac:chgData name="Ishaan M" userId="89bf6d3e87667db4" providerId="LiveId" clId="{023BA119-495F-4111-899F-997B2B739709}" dt="2020-09-28T05:17:05.949" v="7330" actId="1036"/>
          <ac:spMkLst>
            <pc:docMk/>
            <pc:sldMk cId="584251121" sldId="322"/>
            <ac:spMk id="4" creationId="{549568C9-60BE-44D5-B346-22DAF8B029D9}"/>
          </ac:spMkLst>
        </pc:spChg>
        <pc:spChg chg="add mod">
          <ac:chgData name="Ishaan M" userId="89bf6d3e87667db4" providerId="LiveId" clId="{023BA119-495F-4111-899F-997B2B739709}" dt="2020-09-28T05:17:03.590" v="7328" actId="1036"/>
          <ac:spMkLst>
            <pc:docMk/>
            <pc:sldMk cId="584251121" sldId="322"/>
            <ac:spMk id="5" creationId="{377EAB1D-7CE1-437C-AC55-D97245073F1A}"/>
          </ac:spMkLst>
        </pc:spChg>
        <pc:spChg chg="del mod">
          <ac:chgData name="Ishaan M" userId="89bf6d3e87667db4" providerId="LiveId" clId="{023BA119-495F-4111-899F-997B2B739709}" dt="2020-09-28T05:07:13.231" v="7210" actId="478"/>
          <ac:spMkLst>
            <pc:docMk/>
            <pc:sldMk cId="584251121" sldId="322"/>
            <ac:spMk id="6" creationId="{3BDFDAC4-9B92-45E4-AAD6-5DDD78060B3B}"/>
          </ac:spMkLst>
        </pc:spChg>
        <pc:spChg chg="del">
          <ac:chgData name="Ishaan M" userId="89bf6d3e87667db4" providerId="LiveId" clId="{023BA119-495F-4111-899F-997B2B739709}" dt="2020-09-28T05:07:08.662" v="7208" actId="478"/>
          <ac:spMkLst>
            <pc:docMk/>
            <pc:sldMk cId="584251121" sldId="322"/>
            <ac:spMk id="7" creationId="{217F87AA-7BD9-4692-953C-3B4BE5AEDC8D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8" creationId="{C0A396E6-8EC7-47B9-AB22-B3908D7CD681}"/>
          </ac:spMkLst>
        </pc:spChg>
        <pc:spChg chg="add mod">
          <ac:chgData name="Ishaan M" userId="89bf6d3e87667db4" providerId="LiveId" clId="{023BA119-495F-4111-899F-997B2B739709}" dt="2020-09-28T05:16:57.871" v="7322" actId="1036"/>
          <ac:spMkLst>
            <pc:docMk/>
            <pc:sldMk cId="584251121" sldId="322"/>
            <ac:spMk id="9" creationId="{C4538F0B-3960-4EC8-BD19-02AAA017EE86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10" creationId="{6FCECC23-D7AF-4B93-B528-9B99EAA9A96E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12" creationId="{476F0F2A-929A-4527-8C3D-8C285FF6B7F0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14" creationId="{56A161ED-8FD7-45DB-AFF8-00D8163D9ACA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16" creationId="{2992E07B-37F8-4191-BFEB-04EFDAA37FDF}"/>
          </ac:spMkLst>
        </pc:spChg>
        <pc:spChg chg="del">
          <ac:chgData name="Ishaan M" userId="89bf6d3e87667db4" providerId="LiveId" clId="{023BA119-495F-4111-899F-997B2B739709}" dt="2020-09-28T05:07:15.471" v="7211" actId="478"/>
          <ac:spMkLst>
            <pc:docMk/>
            <pc:sldMk cId="584251121" sldId="322"/>
            <ac:spMk id="18" creationId="{6ED61B95-F802-4B38-B129-4D0EACDEC7EB}"/>
          </ac:spMkLst>
        </pc:spChg>
        <pc:spChg chg="add mod">
          <ac:chgData name="Ishaan M" userId="89bf6d3e87667db4" providerId="LiveId" clId="{023BA119-495F-4111-899F-997B2B739709}" dt="2020-09-28T05:17:00.619" v="7324" actId="1036"/>
          <ac:spMkLst>
            <pc:docMk/>
            <pc:sldMk cId="584251121" sldId="322"/>
            <ac:spMk id="21" creationId="{CBDE9D82-F0FA-417B-BF16-B34AED37B23F}"/>
          </ac:spMkLst>
        </pc:spChg>
        <pc:graphicFrameChg chg="add mod modGraphic">
          <ac:chgData name="Ishaan M" userId="89bf6d3e87667db4" providerId="LiveId" clId="{023BA119-495F-4111-899F-997B2B739709}" dt="2020-09-28T05:16:49.895" v="7320" actId="14100"/>
          <ac:graphicFrameMkLst>
            <pc:docMk/>
            <pc:sldMk cId="584251121" sldId="322"/>
            <ac:graphicFrameMk id="23" creationId="{2AF6E7E1-BE5B-4EA0-AE21-0A9FDC592B2E}"/>
          </ac:graphicFrameMkLst>
        </pc:graphicFrameChg>
        <pc:graphicFrameChg chg="add del mod">
          <ac:chgData name="Ishaan M" userId="89bf6d3e87667db4" providerId="LiveId" clId="{023BA119-495F-4111-899F-997B2B739709}" dt="2020-09-28T05:16:09.666" v="7315"/>
          <ac:graphicFrameMkLst>
            <pc:docMk/>
            <pc:sldMk cId="584251121" sldId="322"/>
            <ac:graphicFrameMk id="24" creationId="{DE63F8AF-C112-4D46-828D-37996524CED8}"/>
          </ac:graphicFrameMkLst>
        </pc:graphicFrameChg>
        <pc:graphicFrameChg chg="add del mod">
          <ac:chgData name="Ishaan M" userId="89bf6d3e87667db4" providerId="LiveId" clId="{023BA119-495F-4111-899F-997B2B739709}" dt="2020-09-28T05:14:30.238" v="7306"/>
          <ac:graphicFrameMkLst>
            <pc:docMk/>
            <pc:sldMk cId="584251121" sldId="322"/>
            <ac:graphicFrameMk id="25" creationId="{D5F33745-18C1-41AD-89C7-F7DDBCAB76B1}"/>
          </ac:graphicFrameMkLst>
        </pc:graphicFrameChg>
        <pc:picChg chg="add mod">
          <ac:chgData name="Ishaan M" userId="89bf6d3e87667db4" providerId="LiveId" clId="{023BA119-495F-4111-899F-997B2B739709}" dt="2020-09-28T05:18:13.579" v="7359" actId="14100"/>
          <ac:picMkLst>
            <pc:docMk/>
            <pc:sldMk cId="584251121" sldId="322"/>
            <ac:picMk id="27" creationId="{E174D781-90BF-4556-80B9-328CF9623A20}"/>
          </ac:picMkLst>
        </pc:picChg>
      </pc:sldChg>
      <pc:sldChg chg="add del setBg">
        <pc:chgData name="Ishaan M" userId="89bf6d3e87667db4" providerId="LiveId" clId="{023BA119-495F-4111-899F-997B2B739709}" dt="2020-09-28T05:48:45.088" v="8391" actId="47"/>
        <pc:sldMkLst>
          <pc:docMk/>
          <pc:sldMk cId="2314968197" sldId="323"/>
        </pc:sldMkLst>
      </pc:sldChg>
      <pc:sldChg chg="addSp delSp modSp add del mod">
        <pc:chgData name="Ishaan M" userId="89bf6d3e87667db4" providerId="LiveId" clId="{023BA119-495F-4111-899F-997B2B739709}" dt="2020-09-28T20:24:20.110" v="8617" actId="47"/>
        <pc:sldMkLst>
          <pc:docMk/>
          <pc:sldMk cId="1166262505" sldId="324"/>
        </pc:sldMkLst>
        <pc:spChg chg="add del mod">
          <ac:chgData name="Ishaan M" userId="89bf6d3e87667db4" providerId="LiveId" clId="{023BA119-495F-4111-899F-997B2B739709}" dt="2020-09-28T20:11:58.813" v="8539" actId="478"/>
          <ac:spMkLst>
            <pc:docMk/>
            <pc:sldMk cId="1166262505" sldId="324"/>
            <ac:spMk id="2" creationId="{2C76A047-1B82-4972-BBAE-AF511D7D3E44}"/>
          </ac:spMkLst>
        </pc:spChg>
        <pc:spChg chg="add del">
          <ac:chgData name="Ishaan M" userId="89bf6d3e87667db4" providerId="LiveId" clId="{023BA119-495F-4111-899F-997B2B739709}" dt="2020-09-28T05:52:50.433" v="8406" actId="478"/>
          <ac:spMkLst>
            <pc:docMk/>
            <pc:sldMk cId="1166262505" sldId="324"/>
            <ac:spMk id="2" creationId="{4B7FE40B-00A9-4420-A369-E07E85D2F90F}"/>
          </ac:spMkLst>
        </pc:spChg>
        <pc:spChg chg="add del">
          <ac:chgData name="Ishaan M" userId="89bf6d3e87667db4" providerId="LiveId" clId="{023BA119-495F-4111-899F-997B2B739709}" dt="2020-09-28T05:52:50.433" v="8406" actId="478"/>
          <ac:spMkLst>
            <pc:docMk/>
            <pc:sldMk cId="1166262505" sldId="324"/>
            <ac:spMk id="3" creationId="{5CCC0168-8387-450C-B55A-F2B8B5A36BFD}"/>
          </ac:spMkLst>
        </pc:spChg>
        <pc:spChg chg="add del">
          <ac:chgData name="Ishaan M" userId="89bf6d3e87667db4" providerId="LiveId" clId="{023BA119-495F-4111-899F-997B2B739709}" dt="2020-09-28T05:52:50.433" v="8406" actId="478"/>
          <ac:spMkLst>
            <pc:docMk/>
            <pc:sldMk cId="1166262505" sldId="324"/>
            <ac:spMk id="4" creationId="{19DD1DF3-B62C-4BCD-AFF4-CD50E30CCD04}"/>
          </ac:spMkLst>
        </pc:spChg>
        <pc:spChg chg="add del">
          <ac:chgData name="Ishaan M" userId="89bf6d3e87667db4" providerId="LiveId" clId="{023BA119-495F-4111-899F-997B2B739709}" dt="2020-09-28T05:52:50.433" v="8406" actId="478"/>
          <ac:spMkLst>
            <pc:docMk/>
            <pc:sldMk cId="1166262505" sldId="324"/>
            <ac:spMk id="5" creationId="{F12BA365-D6F3-4357-B9AA-F1D75185A55F}"/>
          </ac:spMkLst>
        </pc:spChg>
        <pc:spChg chg="add mod">
          <ac:chgData name="Ishaan M" userId="89bf6d3e87667db4" providerId="LiveId" clId="{023BA119-495F-4111-899F-997B2B739709}" dt="2020-09-28T05:57:17.286" v="8526" actId="20577"/>
          <ac:spMkLst>
            <pc:docMk/>
            <pc:sldMk cId="1166262505" sldId="324"/>
            <ac:spMk id="8" creationId="{F5DBF588-730E-4892-A729-6772C1BEA593}"/>
          </ac:spMkLst>
        </pc:spChg>
        <pc:spChg chg="add del">
          <ac:chgData name="Ishaan M" userId="89bf6d3e87667db4" providerId="LiveId" clId="{023BA119-495F-4111-899F-997B2B739709}" dt="2020-09-28T05:52:50.433" v="8406" actId="478"/>
          <ac:spMkLst>
            <pc:docMk/>
            <pc:sldMk cId="1166262505" sldId="324"/>
            <ac:spMk id="9" creationId="{7782F44C-BA0E-4613-856A-DC80B93BA65B}"/>
          </ac:spMkLst>
        </pc:spChg>
        <pc:picChg chg="add del">
          <ac:chgData name="Ishaan M" userId="89bf6d3e87667db4" providerId="LiveId" clId="{023BA119-495F-4111-899F-997B2B739709}" dt="2020-09-28T05:52:31.021" v="8403" actId="22"/>
          <ac:picMkLst>
            <pc:docMk/>
            <pc:sldMk cId="1166262505" sldId="324"/>
            <ac:picMk id="7" creationId="{A6D7FF6D-D215-4861-BCCF-8DD10839AF25}"/>
          </ac:picMkLst>
        </pc:picChg>
        <pc:picChg chg="add mod">
          <ac:chgData name="Ishaan M" userId="89bf6d3e87667db4" providerId="LiveId" clId="{023BA119-495F-4111-899F-997B2B739709}" dt="2020-09-28T20:12:09.429" v="8541" actId="1076"/>
          <ac:picMkLst>
            <pc:docMk/>
            <pc:sldMk cId="1166262505" sldId="324"/>
            <ac:picMk id="1026" creationId="{769B3E48-AE56-470F-A3FB-E1421469619E}"/>
          </ac:picMkLst>
        </pc:picChg>
        <pc:picChg chg="add del mod">
          <ac:chgData name="Ishaan M" userId="89bf6d3e87667db4" providerId="LiveId" clId="{023BA119-495F-4111-899F-997B2B739709}" dt="2020-09-28T20:12:47.972" v="8545" actId="478"/>
          <ac:picMkLst>
            <pc:docMk/>
            <pc:sldMk cId="1166262505" sldId="324"/>
            <ac:picMk id="1028" creationId="{645CC425-F459-46D6-BBAE-291115220A2D}"/>
          </ac:picMkLst>
        </pc:picChg>
      </pc:sldChg>
      <pc:sldChg chg="add del setBg">
        <pc:chgData name="Ishaan M" userId="89bf6d3e87667db4" providerId="LiveId" clId="{023BA119-495F-4111-899F-997B2B739709}" dt="2020-09-28T05:48:53.817" v="8394" actId="47"/>
        <pc:sldMkLst>
          <pc:docMk/>
          <pc:sldMk cId="1684127376" sldId="325"/>
        </pc:sldMkLst>
      </pc:sldChg>
      <pc:sldChg chg="addSp delSp modSp add mod modAnim">
        <pc:chgData name="Ishaan M" userId="89bf6d3e87667db4" providerId="LiveId" clId="{023BA119-495F-4111-899F-997B2B739709}" dt="2020-09-28T05:56:54.719" v="8511" actId="1076"/>
        <pc:sldMkLst>
          <pc:docMk/>
          <pc:sldMk cId="2472285638" sldId="325"/>
        </pc:sldMkLst>
        <pc:spChg chg="del">
          <ac:chgData name="Ishaan M" userId="89bf6d3e87667db4" providerId="LiveId" clId="{023BA119-495F-4111-899F-997B2B739709}" dt="2020-09-28T05:49:05.932" v="8396" actId="478"/>
          <ac:spMkLst>
            <pc:docMk/>
            <pc:sldMk cId="2472285638" sldId="325"/>
            <ac:spMk id="2" creationId="{4B7FE40B-00A9-4420-A369-E07E85D2F90F}"/>
          </ac:spMkLst>
        </pc:spChg>
        <pc:spChg chg="del">
          <ac:chgData name="Ishaan M" userId="89bf6d3e87667db4" providerId="LiveId" clId="{023BA119-495F-4111-899F-997B2B739709}" dt="2020-09-28T05:49:05.932" v="8396" actId="478"/>
          <ac:spMkLst>
            <pc:docMk/>
            <pc:sldMk cId="2472285638" sldId="325"/>
            <ac:spMk id="3" creationId="{5CCC0168-8387-450C-B55A-F2B8B5A36BFD}"/>
          </ac:spMkLst>
        </pc:spChg>
        <pc:spChg chg="del">
          <ac:chgData name="Ishaan M" userId="89bf6d3e87667db4" providerId="LiveId" clId="{023BA119-495F-4111-899F-997B2B739709}" dt="2020-09-28T05:49:05.932" v="8396" actId="478"/>
          <ac:spMkLst>
            <pc:docMk/>
            <pc:sldMk cId="2472285638" sldId="325"/>
            <ac:spMk id="4" creationId="{19DD1DF3-B62C-4BCD-AFF4-CD50E30CCD04}"/>
          </ac:spMkLst>
        </pc:spChg>
        <pc:spChg chg="del">
          <ac:chgData name="Ishaan M" userId="89bf6d3e87667db4" providerId="LiveId" clId="{023BA119-495F-4111-899F-997B2B739709}" dt="2020-09-28T05:49:05.932" v="8396" actId="478"/>
          <ac:spMkLst>
            <pc:docMk/>
            <pc:sldMk cId="2472285638" sldId="325"/>
            <ac:spMk id="5" creationId="{F12BA365-D6F3-4357-B9AA-F1D75185A55F}"/>
          </ac:spMkLst>
        </pc:spChg>
        <pc:spChg chg="add mod">
          <ac:chgData name="Ishaan M" userId="89bf6d3e87667db4" providerId="LiveId" clId="{023BA119-495F-4111-899F-997B2B739709}" dt="2020-09-28T05:56:54.719" v="8511" actId="1076"/>
          <ac:spMkLst>
            <pc:docMk/>
            <pc:sldMk cId="2472285638" sldId="325"/>
            <ac:spMk id="8" creationId="{7817EF0F-EAA6-4BF0-8BE5-1521C64B4322}"/>
          </ac:spMkLst>
        </pc:spChg>
        <pc:spChg chg="del">
          <ac:chgData name="Ishaan M" userId="89bf6d3e87667db4" providerId="LiveId" clId="{023BA119-495F-4111-899F-997B2B739709}" dt="2020-09-28T05:49:05.932" v="8396" actId="478"/>
          <ac:spMkLst>
            <pc:docMk/>
            <pc:sldMk cId="2472285638" sldId="325"/>
            <ac:spMk id="9" creationId="{7782F44C-BA0E-4613-856A-DC80B93BA65B}"/>
          </ac:spMkLst>
        </pc:spChg>
        <pc:spChg chg="add mod">
          <ac:chgData name="Ishaan M" userId="89bf6d3e87667db4" providerId="LiveId" clId="{023BA119-495F-4111-899F-997B2B739709}" dt="2020-09-28T05:54:07.206" v="8430" actId="1076"/>
          <ac:spMkLst>
            <pc:docMk/>
            <pc:sldMk cId="2472285638" sldId="325"/>
            <ac:spMk id="10" creationId="{59228303-5BA4-4EB7-801F-0AB273CBEDF9}"/>
          </ac:spMkLst>
        </pc:spChg>
        <pc:spChg chg="add mod">
          <ac:chgData name="Ishaan M" userId="89bf6d3e87667db4" providerId="LiveId" clId="{023BA119-495F-4111-899F-997B2B739709}" dt="2020-09-28T05:56:14.076" v="8504" actId="207"/>
          <ac:spMkLst>
            <pc:docMk/>
            <pc:sldMk cId="2472285638" sldId="325"/>
            <ac:spMk id="16" creationId="{38B99104-8693-4AB5-973E-160FCDB8DBD9}"/>
          </ac:spMkLst>
        </pc:spChg>
        <pc:spChg chg="add mod">
          <ac:chgData name="Ishaan M" userId="89bf6d3e87667db4" providerId="LiveId" clId="{023BA119-495F-4111-899F-997B2B739709}" dt="2020-09-28T05:56:17.502" v="8505" actId="207"/>
          <ac:spMkLst>
            <pc:docMk/>
            <pc:sldMk cId="2472285638" sldId="325"/>
            <ac:spMk id="18" creationId="{A56E219E-C4F1-403A-A6BA-CC43D181D9C2}"/>
          </ac:spMkLst>
        </pc:spChg>
        <pc:picChg chg="add del mod">
          <ac:chgData name="Ishaan M" userId="89bf6d3e87667db4" providerId="LiveId" clId="{023BA119-495F-4111-899F-997B2B739709}" dt="2020-09-28T05:54:08.184" v="8431" actId="478"/>
          <ac:picMkLst>
            <pc:docMk/>
            <pc:sldMk cId="2472285638" sldId="325"/>
            <ac:picMk id="6" creationId="{25FC2CCD-E751-4A0C-84EB-51E8561885F1}"/>
          </ac:picMkLst>
        </pc:picChg>
        <pc:picChg chg="add mod">
          <ac:chgData name="Ishaan M" userId="89bf6d3e87667db4" providerId="LiveId" clId="{023BA119-495F-4111-899F-997B2B739709}" dt="2020-09-28T05:55:48.326" v="8495" actId="1036"/>
          <ac:picMkLst>
            <pc:docMk/>
            <pc:sldMk cId="2472285638" sldId="325"/>
            <ac:picMk id="13" creationId="{9D317FB1-940A-4D70-B8D3-23B8215FFDCF}"/>
          </ac:picMkLst>
        </pc:picChg>
        <pc:picChg chg="add mod">
          <ac:chgData name="Ishaan M" userId="89bf6d3e87667db4" providerId="LiveId" clId="{023BA119-495F-4111-899F-997B2B739709}" dt="2020-09-28T05:55:03.766" v="8437" actId="1076"/>
          <ac:picMkLst>
            <pc:docMk/>
            <pc:sldMk cId="2472285638" sldId="325"/>
            <ac:picMk id="15" creationId="{49EEE7C9-6380-4365-9377-FD90211A5F85}"/>
          </ac:picMkLst>
        </pc:picChg>
      </pc:sldChg>
      <pc:sldChg chg="new del">
        <pc:chgData name="Ishaan M" userId="89bf6d3e87667db4" providerId="LiveId" clId="{023BA119-495F-4111-899F-997B2B739709}" dt="2020-09-28T20:07:09.363" v="8530" actId="680"/>
        <pc:sldMkLst>
          <pc:docMk/>
          <pc:sldMk cId="687860571" sldId="326"/>
        </pc:sldMkLst>
      </pc:sldChg>
      <pc:sldChg chg="addSp delSp modSp add mod ord setBg setFolMasterObjs">
        <pc:chgData name="Ishaan M" userId="89bf6d3e87667db4" providerId="LiveId" clId="{023BA119-495F-4111-899F-997B2B739709}" dt="2020-09-28T20:24:09.498" v="8616" actId="1076"/>
        <pc:sldMkLst>
          <pc:docMk/>
          <pc:sldMk cId="3052035547" sldId="326"/>
        </pc:sldMkLst>
        <pc:spChg chg="add del mod">
          <ac:chgData name="Ishaan M" userId="89bf6d3e87667db4" providerId="LiveId" clId="{023BA119-495F-4111-899F-997B2B739709}" dt="2020-09-28T20:14:38.535" v="8558" actId="11529"/>
          <ac:spMkLst>
            <pc:docMk/>
            <pc:sldMk cId="3052035547" sldId="326"/>
            <ac:spMk id="2" creationId="{D0FFAB28-03A0-422E-BCC2-2132C31D890F}"/>
          </ac:spMkLst>
        </pc:spChg>
        <pc:spChg chg="add mod">
          <ac:chgData name="Ishaan M" userId="89bf6d3e87667db4" providerId="LiveId" clId="{023BA119-495F-4111-899F-997B2B739709}" dt="2020-09-28T20:16:20.986" v="8576" actId="14100"/>
          <ac:spMkLst>
            <pc:docMk/>
            <pc:sldMk cId="3052035547" sldId="326"/>
            <ac:spMk id="3" creationId="{2A829A8B-1E52-4277-A4DD-72399D01503A}"/>
          </ac:spMkLst>
        </pc:spChg>
        <pc:spChg chg="add mod">
          <ac:chgData name="Ishaan M" userId="89bf6d3e87667db4" providerId="LiveId" clId="{023BA119-495F-4111-899F-997B2B739709}" dt="2020-09-28T20:19:55.912" v="8593" actId="1076"/>
          <ac:spMkLst>
            <pc:docMk/>
            <pc:sldMk cId="3052035547" sldId="326"/>
            <ac:spMk id="4" creationId="{393E96C0-6D21-4FD3-8AB6-A1F253C4910C}"/>
          </ac:spMkLst>
        </pc:spChg>
        <pc:spChg chg="del">
          <ac:chgData name="Ishaan M" userId="89bf6d3e87667db4" providerId="LiveId" clId="{023BA119-495F-4111-899F-997B2B739709}" dt="2020-09-28T20:13:59.046" v="8550" actId="478"/>
          <ac:spMkLst>
            <pc:docMk/>
            <pc:sldMk cId="3052035547" sldId="326"/>
            <ac:spMk id="8" creationId="{F5DBF588-730E-4892-A729-6772C1BEA593}"/>
          </ac:spMkLst>
        </pc:spChg>
        <pc:spChg chg="add mod">
          <ac:chgData name="Ishaan M" userId="89bf6d3e87667db4" providerId="LiveId" clId="{023BA119-495F-4111-899F-997B2B739709}" dt="2020-09-28T20:24:09.498" v="8616" actId="1076"/>
          <ac:spMkLst>
            <pc:docMk/>
            <pc:sldMk cId="3052035547" sldId="326"/>
            <ac:spMk id="9" creationId="{F236C933-089A-4EFA-BD16-E8BD02173AF9}"/>
          </ac:spMkLst>
        </pc:spChg>
        <pc:spChg chg="add del">
          <ac:chgData name="Ishaan M" userId="89bf6d3e87667db4" providerId="LiveId" clId="{023BA119-495F-4111-899F-997B2B739709}" dt="2020-09-28T20:14:39.871" v="8559" actId="26606"/>
          <ac:spMkLst>
            <pc:docMk/>
            <pc:sldMk cId="3052035547" sldId="326"/>
            <ac:spMk id="71" creationId="{028B04B4-567B-4904-924F-3299495E9AED}"/>
          </ac:spMkLst>
        </pc:spChg>
        <pc:spChg chg="add del">
          <ac:chgData name="Ishaan M" userId="89bf6d3e87667db4" providerId="LiveId" clId="{023BA119-495F-4111-899F-997B2B739709}" dt="2020-09-28T20:14:39.871" v="8559" actId="26606"/>
          <ac:spMkLst>
            <pc:docMk/>
            <pc:sldMk cId="3052035547" sldId="326"/>
            <ac:spMk id="73" creationId="{F52FD633-8BDD-4800-9B0A-28EA88DB949E}"/>
          </ac:spMkLst>
        </pc:spChg>
        <pc:picChg chg="add del mod">
          <ac:chgData name="Ishaan M" userId="89bf6d3e87667db4" providerId="LiveId" clId="{023BA119-495F-4111-899F-997B2B739709}" dt="2020-09-28T20:20:13.666" v="8597" actId="478"/>
          <ac:picMkLst>
            <pc:docMk/>
            <pc:sldMk cId="3052035547" sldId="326"/>
            <ac:picMk id="5" creationId="{6B5021B2-7EFB-40A2-BFD9-7D0C21AF8ABE}"/>
          </ac:picMkLst>
        </pc:picChg>
        <pc:picChg chg="add mod">
          <ac:chgData name="Ishaan M" userId="89bf6d3e87667db4" providerId="LiveId" clId="{023BA119-495F-4111-899F-997B2B739709}" dt="2020-09-28T20:23:34.139" v="8610" actId="14100"/>
          <ac:picMkLst>
            <pc:docMk/>
            <pc:sldMk cId="3052035547" sldId="326"/>
            <ac:picMk id="6" creationId="{C332D416-D5E6-481B-9CDC-BAA611D556A6}"/>
          </ac:picMkLst>
        </pc:picChg>
        <pc:picChg chg="add del">
          <ac:chgData name="Ishaan M" userId="89bf6d3e87667db4" providerId="LiveId" clId="{023BA119-495F-4111-899F-997B2B739709}" dt="2020-09-28T20:23:56.819" v="8612" actId="22"/>
          <ac:picMkLst>
            <pc:docMk/>
            <pc:sldMk cId="3052035547" sldId="326"/>
            <ac:picMk id="7" creationId="{CB15F22B-F035-4552-95F5-259719056C33}"/>
          </ac:picMkLst>
        </pc:picChg>
        <pc:picChg chg="del">
          <ac:chgData name="Ishaan M" userId="89bf6d3e87667db4" providerId="LiveId" clId="{023BA119-495F-4111-899F-997B2B739709}" dt="2020-09-28T20:13:55.663" v="8549" actId="478"/>
          <ac:picMkLst>
            <pc:docMk/>
            <pc:sldMk cId="3052035547" sldId="326"/>
            <ac:picMk id="1026" creationId="{769B3E48-AE56-470F-A3FB-E1421469619E}"/>
          </ac:picMkLst>
        </pc:picChg>
        <pc:picChg chg="add del mod">
          <ac:chgData name="Ishaan M" userId="89bf6d3e87667db4" providerId="LiveId" clId="{023BA119-495F-4111-899F-997B2B739709}" dt="2020-09-28T20:14:43.644" v="8560"/>
          <ac:picMkLst>
            <pc:docMk/>
            <pc:sldMk cId="3052035547" sldId="326"/>
            <ac:picMk id="2050" creationId="{4329941F-32A2-45F7-9F54-D86DB56093CA}"/>
          </ac:picMkLst>
        </pc:picChg>
        <pc:picChg chg="add mod">
          <ac:chgData name="Ishaan M" userId="89bf6d3e87667db4" providerId="LiveId" clId="{023BA119-495F-4111-899F-997B2B739709}" dt="2020-09-28T20:19:57.778" v="8594" actId="1076"/>
          <ac:picMkLst>
            <pc:docMk/>
            <pc:sldMk cId="3052035547" sldId="326"/>
            <ac:picMk id="2052" creationId="{F68CB3A0-BC81-4364-80F0-9E8938BC82A5}"/>
          </ac:picMkLst>
        </pc:picChg>
        <pc:picChg chg="add mod">
          <ac:chgData name="Ishaan M" userId="89bf6d3e87667db4" providerId="LiveId" clId="{023BA119-495F-4111-899F-997B2B739709}" dt="2020-09-28T20:21:17.618" v="8604" actId="1076"/>
          <ac:picMkLst>
            <pc:docMk/>
            <pc:sldMk cId="3052035547" sldId="326"/>
            <ac:picMk id="2054" creationId="{98AF2736-EB46-4A1B-AB8F-34D50AF206E8}"/>
          </ac:picMkLst>
        </pc:picChg>
      </pc:sldChg>
      <pc:sldChg chg="new del">
        <pc:chgData name="Ishaan M" userId="89bf6d3e87667db4" providerId="LiveId" clId="{023BA119-495F-4111-899F-997B2B739709}" dt="2020-09-28T20:37:22.838" v="8674" actId="680"/>
        <pc:sldMkLst>
          <pc:docMk/>
          <pc:sldMk cId="1432500173" sldId="327"/>
        </pc:sldMkLst>
      </pc:sldChg>
      <pc:sldMasterChg chg="modTransition modSldLayout">
        <pc:chgData name="Ishaan M" userId="89bf6d3e87667db4" providerId="LiveId" clId="{023BA119-495F-4111-899F-997B2B739709}" dt="2020-09-27T02:14:27.167" v="693"/>
        <pc:sldMasterMkLst>
          <pc:docMk/>
          <pc:sldMasterMk cId="936995326" sldId="2147483660"/>
        </pc:sldMasterMkLst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1293512781" sldId="2147483661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1584631183" sldId="2147483662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4228966559" sldId="2147483663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1028742333" sldId="2147483664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2138405357" sldId="2147483665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1199920740" sldId="2147483666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2586871149" sldId="2147483667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718060072" sldId="2147483668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577634975" sldId="2147483669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561380725" sldId="2147483670"/>
          </pc:sldLayoutMkLst>
        </pc:sldLayoutChg>
        <pc:sldLayoutChg chg="modTransition">
          <pc:chgData name="Ishaan M" userId="89bf6d3e87667db4" providerId="LiveId" clId="{023BA119-495F-4111-899F-997B2B739709}" dt="2020-09-27T02:14:27.167" v="693"/>
          <pc:sldLayoutMkLst>
            <pc:docMk/>
            <pc:sldMasterMk cId="936995326" sldId="2147483660"/>
            <pc:sldLayoutMk cId="2870246875" sldId="2147483671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4:32.396" v="696"/>
        <pc:sldMasterMkLst>
          <pc:docMk/>
          <pc:sldMasterMk cId="1194129238" sldId="2147483672"/>
        </pc:sldMasterMkLst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4139525474" sldId="2147483673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3989772731" sldId="2147483674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3120644301" sldId="2147483675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4235239726" sldId="2147483676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173048729" sldId="2147483677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1069386353" sldId="2147483678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3690395646" sldId="2147483679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1478175124" sldId="2147483680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28660825" sldId="2147483681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903051061" sldId="2147483682"/>
          </pc:sldLayoutMkLst>
        </pc:sldLayoutChg>
        <pc:sldLayoutChg chg="modTransition">
          <pc:chgData name="Ishaan M" userId="89bf6d3e87667db4" providerId="LiveId" clId="{023BA119-495F-4111-899F-997B2B739709}" dt="2020-09-27T02:14:32.396" v="696"/>
          <pc:sldLayoutMkLst>
            <pc:docMk/>
            <pc:sldMasterMk cId="1194129238" sldId="2147483672"/>
            <pc:sldLayoutMk cId="1499870788" sldId="2147483683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5:02.981" v="698"/>
        <pc:sldMasterMkLst>
          <pc:docMk/>
          <pc:sldMasterMk cId="3590074871" sldId="2147483684"/>
        </pc:sldMasterMkLst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3559969249" sldId="2147483685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339891749" sldId="2147483686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1809566618" sldId="2147483687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3049736620" sldId="2147483688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815854700" sldId="2147483689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3006762082" sldId="2147483690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1607205089" sldId="2147483691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2874645057" sldId="2147483692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2503905524" sldId="2147483693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2544874924" sldId="2147483700"/>
          </pc:sldLayoutMkLst>
        </pc:sldLayoutChg>
        <pc:sldLayoutChg chg="modTransition">
          <pc:chgData name="Ishaan M" userId="89bf6d3e87667db4" providerId="LiveId" clId="{023BA119-495F-4111-899F-997B2B739709}" dt="2020-09-27T02:15:02.981" v="698"/>
          <pc:sldLayoutMkLst>
            <pc:docMk/>
            <pc:sldMasterMk cId="3590074871" sldId="2147483684"/>
            <pc:sldLayoutMk cId="1769159037" sldId="2147483701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8:33.729" v="1057"/>
        <pc:sldMasterMkLst>
          <pc:docMk/>
          <pc:sldMasterMk cId="3903196025" sldId="2147483702"/>
        </pc:sldMasterMkLst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1430416776" sldId="2147483703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3237985077" sldId="2147483704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3794304529" sldId="2147483705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639382857" sldId="2147483706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3276099772" sldId="2147483707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1871438525" sldId="2147483708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3411248040" sldId="2147483709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2271285598" sldId="2147483710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4151870040" sldId="2147483711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4133059938" sldId="2147483712"/>
          </pc:sldLayoutMkLst>
        </pc:sldLayoutChg>
        <pc:sldLayoutChg chg="modTransition">
          <pc:chgData name="Ishaan M" userId="89bf6d3e87667db4" providerId="LiveId" clId="{023BA119-495F-4111-899F-997B2B739709}" dt="2020-09-27T02:18:33.729" v="1057"/>
          <pc:sldLayoutMkLst>
            <pc:docMk/>
            <pc:sldMasterMk cId="3903196025" sldId="2147483702"/>
            <pc:sldLayoutMk cId="3972489467" sldId="2147483713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8:49.148" v="1064"/>
        <pc:sldMasterMkLst>
          <pc:docMk/>
          <pc:sldMasterMk cId="1907228837" sldId="2147483714"/>
        </pc:sldMasterMkLst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2720517469" sldId="2147483715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778335126" sldId="2147483716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2637935316" sldId="2147483717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1537366842" sldId="2147483718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1862593873" sldId="2147483719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542891858" sldId="2147483720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1084334192" sldId="2147483721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2596759333" sldId="2147483722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1197856336" sldId="2147483723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2373213009" sldId="2147483724"/>
          </pc:sldLayoutMkLst>
        </pc:sldLayoutChg>
        <pc:sldLayoutChg chg="modTransition">
          <pc:chgData name="Ishaan M" userId="89bf6d3e87667db4" providerId="LiveId" clId="{023BA119-495F-4111-899F-997B2B739709}" dt="2020-09-27T02:18:49.148" v="1064"/>
          <pc:sldLayoutMkLst>
            <pc:docMk/>
            <pc:sldMasterMk cId="1907228837" sldId="2147483714"/>
            <pc:sldLayoutMk cId="796652722" sldId="2147483725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8:51.196" v="1065"/>
        <pc:sldMasterMkLst>
          <pc:docMk/>
          <pc:sldMasterMk cId="3137687324" sldId="2147483726"/>
        </pc:sldMasterMkLst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2376644449" sldId="2147483727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3751536601" sldId="2147483728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744510806" sldId="2147483729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1089988590" sldId="2147483730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1147990885" sldId="2147483731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1920441572" sldId="2147483732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3410382180" sldId="2147483733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559850184" sldId="2147483734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3200138182" sldId="2147483735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1430870679" sldId="2147483741"/>
          </pc:sldLayoutMkLst>
        </pc:sldLayoutChg>
        <pc:sldLayoutChg chg="modTransition">
          <pc:chgData name="Ishaan M" userId="89bf6d3e87667db4" providerId="LiveId" clId="{023BA119-495F-4111-899F-997B2B739709}" dt="2020-09-27T02:18:51.196" v="1065"/>
          <pc:sldLayoutMkLst>
            <pc:docMk/>
            <pc:sldMasterMk cId="3137687324" sldId="2147483726"/>
            <pc:sldLayoutMk cId="991589576" sldId="2147483742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9:42.085" v="1071"/>
        <pc:sldMasterMkLst>
          <pc:docMk/>
          <pc:sldMasterMk cId="1693326958" sldId="2147483743"/>
        </pc:sldMasterMkLst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1033836829" sldId="2147483744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3651007806" sldId="2147483745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918069029" sldId="2147483746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457307386" sldId="2147483747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1267982151" sldId="2147483748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4149938212" sldId="2147483749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1539653324" sldId="2147483750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3895323575" sldId="2147483751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645591382" sldId="2147483752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1707653728" sldId="2147483753"/>
          </pc:sldLayoutMkLst>
        </pc:sldLayoutChg>
        <pc:sldLayoutChg chg="modTransition">
          <pc:chgData name="Ishaan M" userId="89bf6d3e87667db4" providerId="LiveId" clId="{023BA119-495F-4111-899F-997B2B739709}" dt="2020-09-27T02:19:42.085" v="1071"/>
          <pc:sldLayoutMkLst>
            <pc:docMk/>
            <pc:sldMasterMk cId="1693326958" sldId="2147483743"/>
            <pc:sldLayoutMk cId="3729843262" sldId="2147483754"/>
          </pc:sldLayoutMkLst>
        </pc:sldLayoutChg>
      </pc:sldMasterChg>
      <pc:sldMasterChg chg="modTransition modSldLayout">
        <pc:chgData name="Ishaan M" userId="89bf6d3e87667db4" providerId="LiveId" clId="{023BA119-495F-4111-899F-997B2B739709}" dt="2020-09-27T02:19:53.351" v="1073"/>
        <pc:sldMasterMkLst>
          <pc:docMk/>
          <pc:sldMasterMk cId="18402610" sldId="2147483755"/>
        </pc:sldMasterMkLst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2441233693" sldId="2147483756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963831562" sldId="2147483757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3858278107" sldId="2147483758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1779712467" sldId="2147483759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4074002695" sldId="2147483760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256321188" sldId="2147483761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3655717471" sldId="2147483762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2272975905" sldId="2147483763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1954291607" sldId="2147483764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2548758848" sldId="2147483765"/>
          </pc:sldLayoutMkLst>
        </pc:sldLayoutChg>
        <pc:sldLayoutChg chg="modTransition">
          <pc:chgData name="Ishaan M" userId="89bf6d3e87667db4" providerId="LiveId" clId="{023BA119-495F-4111-899F-997B2B739709}" dt="2020-09-27T02:19:53.351" v="1073"/>
          <pc:sldLayoutMkLst>
            <pc:docMk/>
            <pc:sldMasterMk cId="18402610" sldId="2147483755"/>
            <pc:sldLayoutMk cId="4103091883" sldId="214748376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04D9F-ADF9-4C6A-BC40-65C520F47D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925DBA-318D-432F-962B-ABE602A5691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1900" dirty="0"/>
            <a:t>Understanding Data and Problem Statement</a:t>
          </a:r>
        </a:p>
      </dgm:t>
    </dgm:pt>
    <dgm:pt modelId="{DEC677D0-CC18-43A7-86EA-CC5CA37135C1}" type="parTrans" cxnId="{85430749-1D7D-4C7C-8856-32457B4E166D}">
      <dgm:prSet/>
      <dgm:spPr/>
      <dgm:t>
        <a:bodyPr/>
        <a:lstStyle/>
        <a:p>
          <a:endParaRPr lang="en-CA"/>
        </a:p>
      </dgm:t>
    </dgm:pt>
    <dgm:pt modelId="{A8A63BE4-87A5-4232-9D19-DE9DF573BA89}" type="sibTrans" cxnId="{85430749-1D7D-4C7C-8856-32457B4E166D}">
      <dgm:prSet/>
      <dgm:spPr/>
      <dgm:t>
        <a:bodyPr/>
        <a:lstStyle/>
        <a:p>
          <a:endParaRPr lang="en-CA"/>
        </a:p>
      </dgm:t>
    </dgm:pt>
    <dgm:pt modelId="{0BA05423-55A7-42EE-8846-EB139F556104}" type="pres">
      <dgm:prSet presAssocID="{66E04D9F-ADF9-4C6A-BC40-65C520F47DA4}" presName="Name0" presStyleCnt="0">
        <dgm:presLayoutVars>
          <dgm:dir/>
          <dgm:animLvl val="lvl"/>
          <dgm:resizeHandles val="exact"/>
        </dgm:presLayoutVars>
      </dgm:prSet>
      <dgm:spPr/>
    </dgm:pt>
    <dgm:pt modelId="{C0423DCF-AD07-442F-8542-B90A56528225}" type="pres">
      <dgm:prSet presAssocID="{9C925DBA-318D-432F-962B-ABE602A56919}" presName="parTxOnly" presStyleLbl="node1" presStyleIdx="0" presStyleCnt="1" custScaleX="116927">
        <dgm:presLayoutVars>
          <dgm:chMax val="0"/>
          <dgm:chPref val="0"/>
          <dgm:bulletEnabled val="1"/>
        </dgm:presLayoutVars>
      </dgm:prSet>
      <dgm:spPr/>
    </dgm:pt>
  </dgm:ptLst>
  <dgm:cxnLst>
    <dgm:cxn modelId="{2249F55C-4706-4C0F-ABFD-5E0D87B4996F}" type="presOf" srcId="{9C925DBA-318D-432F-962B-ABE602A56919}" destId="{C0423DCF-AD07-442F-8542-B90A56528225}" srcOrd="0" destOrd="0" presId="urn:microsoft.com/office/officeart/2005/8/layout/chevron1"/>
    <dgm:cxn modelId="{85430749-1D7D-4C7C-8856-32457B4E166D}" srcId="{66E04D9F-ADF9-4C6A-BC40-65C520F47DA4}" destId="{9C925DBA-318D-432F-962B-ABE602A56919}" srcOrd="0" destOrd="0" parTransId="{DEC677D0-CC18-43A7-86EA-CC5CA37135C1}" sibTransId="{A8A63BE4-87A5-4232-9D19-DE9DF573BA89}"/>
    <dgm:cxn modelId="{F23054D7-95D8-495E-A1E1-415CB875BBB0}" type="presOf" srcId="{66E04D9F-ADF9-4C6A-BC40-65C520F47DA4}" destId="{0BA05423-55A7-42EE-8846-EB139F556104}" srcOrd="0" destOrd="0" presId="urn:microsoft.com/office/officeart/2005/8/layout/chevron1"/>
    <dgm:cxn modelId="{34136717-FC85-48D7-BFA8-3FFA07772000}" type="presParOf" srcId="{0BA05423-55A7-42EE-8846-EB139F556104}" destId="{C0423DCF-AD07-442F-8542-B90A5652822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04D9F-ADF9-4C6A-BC40-65C520F47D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925DBA-318D-432F-962B-ABE602A5691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1900" dirty="0"/>
            <a:t>Understanding Data and Problem Statement</a:t>
          </a:r>
        </a:p>
      </dgm:t>
    </dgm:pt>
    <dgm:pt modelId="{DEC677D0-CC18-43A7-86EA-CC5CA37135C1}" type="parTrans" cxnId="{85430749-1D7D-4C7C-8856-32457B4E166D}">
      <dgm:prSet/>
      <dgm:spPr/>
      <dgm:t>
        <a:bodyPr/>
        <a:lstStyle/>
        <a:p>
          <a:endParaRPr lang="en-CA"/>
        </a:p>
      </dgm:t>
    </dgm:pt>
    <dgm:pt modelId="{A8A63BE4-87A5-4232-9D19-DE9DF573BA89}" type="sibTrans" cxnId="{85430749-1D7D-4C7C-8856-32457B4E166D}">
      <dgm:prSet/>
      <dgm:spPr/>
      <dgm:t>
        <a:bodyPr/>
        <a:lstStyle/>
        <a:p>
          <a:endParaRPr lang="en-CA"/>
        </a:p>
      </dgm:t>
    </dgm:pt>
    <dgm:pt modelId="{64CA3284-1A0C-4780-A528-F868D224925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CA" sz="2200" dirty="0"/>
            <a:t>Data Preparation/EDA</a:t>
          </a:r>
        </a:p>
      </dgm:t>
    </dgm:pt>
    <dgm:pt modelId="{A948E6A7-7741-4455-9618-BAB2BD82D208}" type="parTrans" cxnId="{E971AB9D-17FD-4A7E-AB52-4FEB6EB02E5A}">
      <dgm:prSet/>
      <dgm:spPr/>
      <dgm:t>
        <a:bodyPr/>
        <a:lstStyle/>
        <a:p>
          <a:endParaRPr lang="en-CA"/>
        </a:p>
      </dgm:t>
    </dgm:pt>
    <dgm:pt modelId="{AFAA4F05-5206-422A-93B7-53E062D42006}" type="sibTrans" cxnId="{E971AB9D-17FD-4A7E-AB52-4FEB6EB02E5A}">
      <dgm:prSet/>
      <dgm:spPr/>
      <dgm:t>
        <a:bodyPr/>
        <a:lstStyle/>
        <a:p>
          <a:endParaRPr lang="en-CA"/>
        </a:p>
      </dgm:t>
    </dgm:pt>
    <dgm:pt modelId="{0BA05423-55A7-42EE-8846-EB139F556104}" type="pres">
      <dgm:prSet presAssocID="{66E04D9F-ADF9-4C6A-BC40-65C520F47DA4}" presName="Name0" presStyleCnt="0">
        <dgm:presLayoutVars>
          <dgm:dir/>
          <dgm:animLvl val="lvl"/>
          <dgm:resizeHandles val="exact"/>
        </dgm:presLayoutVars>
      </dgm:prSet>
      <dgm:spPr/>
    </dgm:pt>
    <dgm:pt modelId="{C0423DCF-AD07-442F-8542-B90A56528225}" type="pres">
      <dgm:prSet presAssocID="{9C925DBA-318D-432F-962B-ABE602A56919}" presName="parTxOnly" presStyleLbl="node1" presStyleIdx="0" presStyleCnt="2" custScaleX="116927">
        <dgm:presLayoutVars>
          <dgm:chMax val="0"/>
          <dgm:chPref val="0"/>
          <dgm:bulletEnabled val="1"/>
        </dgm:presLayoutVars>
      </dgm:prSet>
      <dgm:spPr/>
    </dgm:pt>
    <dgm:pt modelId="{F1577BE3-D9F1-41FE-B4CC-DCE864DE33DA}" type="pres">
      <dgm:prSet presAssocID="{A8A63BE4-87A5-4232-9D19-DE9DF573BA89}" presName="parTxOnlySpace" presStyleCnt="0"/>
      <dgm:spPr/>
    </dgm:pt>
    <dgm:pt modelId="{4D817F30-A040-423C-9282-3FFF46A9DBDF}" type="pres">
      <dgm:prSet presAssocID="{64CA3284-1A0C-4780-A528-F868D224925E}" presName="parTxOnly" presStyleLbl="node1" presStyleIdx="1" presStyleCnt="2" custScaleX="109798">
        <dgm:presLayoutVars>
          <dgm:chMax val="0"/>
          <dgm:chPref val="0"/>
          <dgm:bulletEnabled val="1"/>
        </dgm:presLayoutVars>
      </dgm:prSet>
      <dgm:spPr/>
    </dgm:pt>
  </dgm:ptLst>
  <dgm:cxnLst>
    <dgm:cxn modelId="{19295420-0A10-45B1-8B97-7CC81EBE3D80}" type="presOf" srcId="{64CA3284-1A0C-4780-A528-F868D224925E}" destId="{4D817F30-A040-423C-9282-3FFF46A9DBDF}" srcOrd="0" destOrd="0" presId="urn:microsoft.com/office/officeart/2005/8/layout/chevron1"/>
    <dgm:cxn modelId="{2249F55C-4706-4C0F-ABFD-5E0D87B4996F}" type="presOf" srcId="{9C925DBA-318D-432F-962B-ABE602A56919}" destId="{C0423DCF-AD07-442F-8542-B90A56528225}" srcOrd="0" destOrd="0" presId="urn:microsoft.com/office/officeart/2005/8/layout/chevron1"/>
    <dgm:cxn modelId="{85430749-1D7D-4C7C-8856-32457B4E166D}" srcId="{66E04D9F-ADF9-4C6A-BC40-65C520F47DA4}" destId="{9C925DBA-318D-432F-962B-ABE602A56919}" srcOrd="0" destOrd="0" parTransId="{DEC677D0-CC18-43A7-86EA-CC5CA37135C1}" sibTransId="{A8A63BE4-87A5-4232-9D19-DE9DF573BA89}"/>
    <dgm:cxn modelId="{E971AB9D-17FD-4A7E-AB52-4FEB6EB02E5A}" srcId="{66E04D9F-ADF9-4C6A-BC40-65C520F47DA4}" destId="{64CA3284-1A0C-4780-A528-F868D224925E}" srcOrd="1" destOrd="0" parTransId="{A948E6A7-7741-4455-9618-BAB2BD82D208}" sibTransId="{AFAA4F05-5206-422A-93B7-53E062D42006}"/>
    <dgm:cxn modelId="{F23054D7-95D8-495E-A1E1-415CB875BBB0}" type="presOf" srcId="{66E04D9F-ADF9-4C6A-BC40-65C520F47DA4}" destId="{0BA05423-55A7-42EE-8846-EB139F556104}" srcOrd="0" destOrd="0" presId="urn:microsoft.com/office/officeart/2005/8/layout/chevron1"/>
    <dgm:cxn modelId="{34136717-FC85-48D7-BFA8-3FFA07772000}" type="presParOf" srcId="{0BA05423-55A7-42EE-8846-EB139F556104}" destId="{C0423DCF-AD07-442F-8542-B90A56528225}" srcOrd="0" destOrd="0" presId="urn:microsoft.com/office/officeart/2005/8/layout/chevron1"/>
    <dgm:cxn modelId="{E049EB62-4108-4824-9F34-A6A7FA5B3E27}" type="presParOf" srcId="{0BA05423-55A7-42EE-8846-EB139F556104}" destId="{F1577BE3-D9F1-41FE-B4CC-DCE864DE33DA}" srcOrd="1" destOrd="0" presId="urn:microsoft.com/office/officeart/2005/8/layout/chevron1"/>
    <dgm:cxn modelId="{2B0D3DDB-F8AC-418D-9F57-9500C38F356E}" type="presParOf" srcId="{0BA05423-55A7-42EE-8846-EB139F556104}" destId="{4D817F30-A040-423C-9282-3FFF46A9DBD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04D9F-ADF9-4C6A-BC40-65C520F47D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925DBA-318D-432F-962B-ABE602A5691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1900" dirty="0"/>
            <a:t>Understanding Data and Problem Statement</a:t>
          </a:r>
        </a:p>
      </dgm:t>
    </dgm:pt>
    <dgm:pt modelId="{DEC677D0-CC18-43A7-86EA-CC5CA37135C1}" type="parTrans" cxnId="{85430749-1D7D-4C7C-8856-32457B4E166D}">
      <dgm:prSet/>
      <dgm:spPr/>
      <dgm:t>
        <a:bodyPr/>
        <a:lstStyle/>
        <a:p>
          <a:endParaRPr lang="en-CA"/>
        </a:p>
      </dgm:t>
    </dgm:pt>
    <dgm:pt modelId="{A8A63BE4-87A5-4232-9D19-DE9DF573BA89}" type="sibTrans" cxnId="{85430749-1D7D-4C7C-8856-32457B4E166D}">
      <dgm:prSet/>
      <dgm:spPr/>
      <dgm:t>
        <a:bodyPr/>
        <a:lstStyle/>
        <a:p>
          <a:endParaRPr lang="en-CA"/>
        </a:p>
      </dgm:t>
    </dgm:pt>
    <dgm:pt modelId="{64CA3284-1A0C-4780-A528-F868D224925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CA" sz="2200" dirty="0"/>
            <a:t>Data Preparation/EDA</a:t>
          </a:r>
        </a:p>
      </dgm:t>
    </dgm:pt>
    <dgm:pt modelId="{A948E6A7-7741-4455-9618-BAB2BD82D208}" type="parTrans" cxnId="{E971AB9D-17FD-4A7E-AB52-4FEB6EB02E5A}">
      <dgm:prSet/>
      <dgm:spPr/>
      <dgm:t>
        <a:bodyPr/>
        <a:lstStyle/>
        <a:p>
          <a:endParaRPr lang="en-CA"/>
        </a:p>
      </dgm:t>
    </dgm:pt>
    <dgm:pt modelId="{AFAA4F05-5206-422A-93B7-53E062D42006}" type="sibTrans" cxnId="{E971AB9D-17FD-4A7E-AB52-4FEB6EB02E5A}">
      <dgm:prSet/>
      <dgm:spPr/>
      <dgm:t>
        <a:bodyPr/>
        <a:lstStyle/>
        <a:p>
          <a:endParaRPr lang="en-CA"/>
        </a:p>
      </dgm:t>
    </dgm:pt>
    <dgm:pt modelId="{9806AE8F-334F-4229-B526-4ABB0A03B61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600" dirty="0"/>
            <a:t>Modelling</a:t>
          </a:r>
        </a:p>
      </dgm:t>
    </dgm:pt>
    <dgm:pt modelId="{428F41CF-349D-4C66-B4A0-BF474903F7FE}" type="sibTrans" cxnId="{099788BC-2792-4582-80A6-2FAFB95DBEAF}">
      <dgm:prSet/>
      <dgm:spPr/>
      <dgm:t>
        <a:bodyPr/>
        <a:lstStyle/>
        <a:p>
          <a:endParaRPr lang="en-CA"/>
        </a:p>
      </dgm:t>
    </dgm:pt>
    <dgm:pt modelId="{7667CC4F-01EB-4FAD-888A-23A076336ACF}" type="parTrans" cxnId="{099788BC-2792-4582-80A6-2FAFB95DBEAF}">
      <dgm:prSet/>
      <dgm:spPr/>
      <dgm:t>
        <a:bodyPr/>
        <a:lstStyle/>
        <a:p>
          <a:endParaRPr lang="en-CA"/>
        </a:p>
      </dgm:t>
    </dgm:pt>
    <dgm:pt modelId="{0BA05423-55A7-42EE-8846-EB139F556104}" type="pres">
      <dgm:prSet presAssocID="{66E04D9F-ADF9-4C6A-BC40-65C520F47DA4}" presName="Name0" presStyleCnt="0">
        <dgm:presLayoutVars>
          <dgm:dir/>
          <dgm:animLvl val="lvl"/>
          <dgm:resizeHandles val="exact"/>
        </dgm:presLayoutVars>
      </dgm:prSet>
      <dgm:spPr/>
    </dgm:pt>
    <dgm:pt modelId="{C0423DCF-AD07-442F-8542-B90A56528225}" type="pres">
      <dgm:prSet presAssocID="{9C925DBA-318D-432F-962B-ABE602A56919}" presName="parTxOnly" presStyleLbl="node1" presStyleIdx="0" presStyleCnt="3" custScaleX="116927">
        <dgm:presLayoutVars>
          <dgm:chMax val="0"/>
          <dgm:chPref val="0"/>
          <dgm:bulletEnabled val="1"/>
        </dgm:presLayoutVars>
      </dgm:prSet>
      <dgm:spPr/>
    </dgm:pt>
    <dgm:pt modelId="{F1577BE3-D9F1-41FE-B4CC-DCE864DE33DA}" type="pres">
      <dgm:prSet presAssocID="{A8A63BE4-87A5-4232-9D19-DE9DF573BA89}" presName="parTxOnlySpace" presStyleCnt="0"/>
      <dgm:spPr/>
    </dgm:pt>
    <dgm:pt modelId="{4D817F30-A040-423C-9282-3FFF46A9DBDF}" type="pres">
      <dgm:prSet presAssocID="{64CA3284-1A0C-4780-A528-F868D224925E}" presName="parTxOnly" presStyleLbl="node1" presStyleIdx="1" presStyleCnt="3" custScaleX="109798">
        <dgm:presLayoutVars>
          <dgm:chMax val="0"/>
          <dgm:chPref val="0"/>
          <dgm:bulletEnabled val="1"/>
        </dgm:presLayoutVars>
      </dgm:prSet>
      <dgm:spPr/>
    </dgm:pt>
    <dgm:pt modelId="{0F43A900-AEF9-4E9F-81C5-CEBC65A3999A}" type="pres">
      <dgm:prSet presAssocID="{AFAA4F05-5206-422A-93B7-53E062D42006}" presName="parTxOnlySpace" presStyleCnt="0"/>
      <dgm:spPr/>
    </dgm:pt>
    <dgm:pt modelId="{26FFD445-1D3B-4CA2-8AE8-4A3F4E59282A}" type="pres">
      <dgm:prSet presAssocID="{9806AE8F-334F-4229-B526-4ABB0A03B613}" presName="parTxOnly" presStyleLbl="node1" presStyleIdx="2" presStyleCnt="3" custScaleX="105873" custLinFactNeighborX="-926" custLinFactNeighborY="1904">
        <dgm:presLayoutVars>
          <dgm:chMax val="0"/>
          <dgm:chPref val="0"/>
          <dgm:bulletEnabled val="1"/>
        </dgm:presLayoutVars>
      </dgm:prSet>
      <dgm:spPr/>
    </dgm:pt>
  </dgm:ptLst>
  <dgm:cxnLst>
    <dgm:cxn modelId="{19295420-0A10-45B1-8B97-7CC81EBE3D80}" type="presOf" srcId="{64CA3284-1A0C-4780-A528-F868D224925E}" destId="{4D817F30-A040-423C-9282-3FFF46A9DBDF}" srcOrd="0" destOrd="0" presId="urn:microsoft.com/office/officeart/2005/8/layout/chevron1"/>
    <dgm:cxn modelId="{2249F55C-4706-4C0F-ABFD-5E0D87B4996F}" type="presOf" srcId="{9C925DBA-318D-432F-962B-ABE602A56919}" destId="{C0423DCF-AD07-442F-8542-B90A56528225}" srcOrd="0" destOrd="0" presId="urn:microsoft.com/office/officeart/2005/8/layout/chevron1"/>
    <dgm:cxn modelId="{85430749-1D7D-4C7C-8856-32457B4E166D}" srcId="{66E04D9F-ADF9-4C6A-BC40-65C520F47DA4}" destId="{9C925DBA-318D-432F-962B-ABE602A56919}" srcOrd="0" destOrd="0" parTransId="{DEC677D0-CC18-43A7-86EA-CC5CA37135C1}" sibTransId="{A8A63BE4-87A5-4232-9D19-DE9DF573BA89}"/>
    <dgm:cxn modelId="{6CA8016D-DEB8-421F-A2A6-0BD4E14443D5}" type="presOf" srcId="{9806AE8F-334F-4229-B526-4ABB0A03B613}" destId="{26FFD445-1D3B-4CA2-8AE8-4A3F4E59282A}" srcOrd="0" destOrd="0" presId="urn:microsoft.com/office/officeart/2005/8/layout/chevron1"/>
    <dgm:cxn modelId="{E971AB9D-17FD-4A7E-AB52-4FEB6EB02E5A}" srcId="{66E04D9F-ADF9-4C6A-BC40-65C520F47DA4}" destId="{64CA3284-1A0C-4780-A528-F868D224925E}" srcOrd="1" destOrd="0" parTransId="{A948E6A7-7741-4455-9618-BAB2BD82D208}" sibTransId="{AFAA4F05-5206-422A-93B7-53E062D42006}"/>
    <dgm:cxn modelId="{099788BC-2792-4582-80A6-2FAFB95DBEAF}" srcId="{66E04D9F-ADF9-4C6A-BC40-65C520F47DA4}" destId="{9806AE8F-334F-4229-B526-4ABB0A03B613}" srcOrd="2" destOrd="0" parTransId="{7667CC4F-01EB-4FAD-888A-23A076336ACF}" sibTransId="{428F41CF-349D-4C66-B4A0-BF474903F7FE}"/>
    <dgm:cxn modelId="{F23054D7-95D8-495E-A1E1-415CB875BBB0}" type="presOf" srcId="{66E04D9F-ADF9-4C6A-BC40-65C520F47DA4}" destId="{0BA05423-55A7-42EE-8846-EB139F556104}" srcOrd="0" destOrd="0" presId="urn:microsoft.com/office/officeart/2005/8/layout/chevron1"/>
    <dgm:cxn modelId="{34136717-FC85-48D7-BFA8-3FFA07772000}" type="presParOf" srcId="{0BA05423-55A7-42EE-8846-EB139F556104}" destId="{C0423DCF-AD07-442F-8542-B90A56528225}" srcOrd="0" destOrd="0" presId="urn:microsoft.com/office/officeart/2005/8/layout/chevron1"/>
    <dgm:cxn modelId="{E049EB62-4108-4824-9F34-A6A7FA5B3E27}" type="presParOf" srcId="{0BA05423-55A7-42EE-8846-EB139F556104}" destId="{F1577BE3-D9F1-41FE-B4CC-DCE864DE33DA}" srcOrd="1" destOrd="0" presId="urn:microsoft.com/office/officeart/2005/8/layout/chevron1"/>
    <dgm:cxn modelId="{2B0D3DDB-F8AC-418D-9F57-9500C38F356E}" type="presParOf" srcId="{0BA05423-55A7-42EE-8846-EB139F556104}" destId="{4D817F30-A040-423C-9282-3FFF46A9DBDF}" srcOrd="2" destOrd="0" presId="urn:microsoft.com/office/officeart/2005/8/layout/chevron1"/>
    <dgm:cxn modelId="{0CBC8084-118D-4BCE-9823-AC66B8CA94B7}" type="presParOf" srcId="{0BA05423-55A7-42EE-8846-EB139F556104}" destId="{0F43A900-AEF9-4E9F-81C5-CEBC65A3999A}" srcOrd="3" destOrd="0" presId="urn:microsoft.com/office/officeart/2005/8/layout/chevron1"/>
    <dgm:cxn modelId="{A6920719-BCB5-4CD1-B929-0F7E7F1B0BF4}" type="presParOf" srcId="{0BA05423-55A7-42EE-8846-EB139F556104}" destId="{26FFD445-1D3B-4CA2-8AE8-4A3F4E59282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82B130-306C-4A97-8C6E-26F8D992E16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2C7D5433-320F-448B-A083-4E056E68F9F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CA" dirty="0"/>
        </a:p>
      </dgm:t>
    </dgm:pt>
    <dgm:pt modelId="{8836B7F5-9BD1-4139-BE0E-9B6F1063FEE6}" type="parTrans" cxnId="{0FC86C77-7A1E-40FC-B98C-E2D3D7E22D31}">
      <dgm:prSet/>
      <dgm:spPr/>
      <dgm:t>
        <a:bodyPr/>
        <a:lstStyle/>
        <a:p>
          <a:endParaRPr lang="en-CA"/>
        </a:p>
      </dgm:t>
    </dgm:pt>
    <dgm:pt modelId="{AB942B0F-956D-4D8F-8584-B73A4CD36044}" type="sibTrans" cxnId="{0FC86C77-7A1E-40FC-B98C-E2D3D7E22D31}">
      <dgm:prSet/>
      <dgm:spPr/>
      <dgm:t>
        <a:bodyPr/>
        <a:lstStyle/>
        <a:p>
          <a:endParaRPr lang="en-CA"/>
        </a:p>
      </dgm:t>
    </dgm:pt>
    <dgm:pt modelId="{6253D913-7574-43F8-8641-7D2123471715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Decision Tree</a:t>
          </a:r>
        </a:p>
      </dgm:t>
    </dgm:pt>
    <dgm:pt modelId="{89E5447E-D9B2-41AA-B180-034E38F2950A}" type="parTrans" cxnId="{EAC0E622-93DB-4478-8BFB-1B0DA87AD9C9}">
      <dgm:prSet/>
      <dgm:spPr/>
      <dgm:t>
        <a:bodyPr/>
        <a:lstStyle/>
        <a:p>
          <a:endParaRPr lang="en-CA"/>
        </a:p>
      </dgm:t>
    </dgm:pt>
    <dgm:pt modelId="{518DAA36-024E-470A-9CCF-5D6610951957}" type="sibTrans" cxnId="{EAC0E622-93DB-4478-8BFB-1B0DA87AD9C9}">
      <dgm:prSet/>
      <dgm:spPr/>
      <dgm:t>
        <a:bodyPr/>
        <a:lstStyle/>
        <a:p>
          <a:endParaRPr lang="en-CA"/>
        </a:p>
      </dgm:t>
    </dgm:pt>
    <dgm:pt modelId="{C9D36EEF-DD4C-4996-A7BE-0E8B1ACA73D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CA" dirty="0"/>
            <a:t>Without </a:t>
          </a:r>
          <a:r>
            <a:rPr lang="en-CA" dirty="0" err="1"/>
            <a:t>GridSearchCV</a:t>
          </a:r>
          <a:endParaRPr lang="en-CA" dirty="0"/>
        </a:p>
      </dgm:t>
    </dgm:pt>
    <dgm:pt modelId="{EDC565B2-A0C2-48DD-8727-C4814AD2DCE8}" type="parTrans" cxnId="{B527752D-8943-44CC-8AA7-6C39EB946447}">
      <dgm:prSet/>
      <dgm:spPr/>
      <dgm:t>
        <a:bodyPr/>
        <a:lstStyle/>
        <a:p>
          <a:endParaRPr lang="en-CA"/>
        </a:p>
      </dgm:t>
    </dgm:pt>
    <dgm:pt modelId="{F6121AED-DC29-486E-A43B-FD028BABE86C}" type="sibTrans" cxnId="{B527752D-8943-44CC-8AA7-6C39EB946447}">
      <dgm:prSet/>
      <dgm:spPr/>
      <dgm:t>
        <a:bodyPr/>
        <a:lstStyle/>
        <a:p>
          <a:endParaRPr lang="en-CA"/>
        </a:p>
      </dgm:t>
    </dgm:pt>
    <dgm:pt modelId="{F1498BA1-E5DD-49A6-B433-1227F2445D06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CA" dirty="0"/>
            <a:t>With </a:t>
          </a:r>
          <a:r>
            <a:rPr lang="en-CA" dirty="0" err="1"/>
            <a:t>GridSearchCV</a:t>
          </a:r>
          <a:endParaRPr lang="en-CA" dirty="0"/>
        </a:p>
      </dgm:t>
    </dgm:pt>
    <dgm:pt modelId="{85A64341-967A-4901-94C5-68CEFDBBDA4F}" type="parTrans" cxnId="{DF14788F-2FF8-40EC-BA5A-BD074CE613EB}">
      <dgm:prSet/>
      <dgm:spPr/>
      <dgm:t>
        <a:bodyPr/>
        <a:lstStyle/>
        <a:p>
          <a:endParaRPr lang="en-CA"/>
        </a:p>
      </dgm:t>
    </dgm:pt>
    <dgm:pt modelId="{3CC47418-1BD5-43CA-806C-9DD6E2DA717F}" type="sibTrans" cxnId="{DF14788F-2FF8-40EC-BA5A-BD074CE613EB}">
      <dgm:prSet/>
      <dgm:spPr/>
      <dgm:t>
        <a:bodyPr/>
        <a:lstStyle/>
        <a:p>
          <a:endParaRPr lang="en-CA"/>
        </a:p>
      </dgm:t>
    </dgm:pt>
    <dgm:pt modelId="{A4ECB774-4EB8-4C45-BC48-C855F9ECF58F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CA" dirty="0"/>
            <a:t>Random Forest</a:t>
          </a:r>
        </a:p>
      </dgm:t>
    </dgm:pt>
    <dgm:pt modelId="{A240F7AD-D863-4B2A-9EA7-0761734980D7}" type="parTrans" cxnId="{5E40B4B7-A908-4CC3-A3DE-263721C4CD82}">
      <dgm:prSet/>
      <dgm:spPr/>
      <dgm:t>
        <a:bodyPr/>
        <a:lstStyle/>
        <a:p>
          <a:endParaRPr lang="en-CA"/>
        </a:p>
      </dgm:t>
    </dgm:pt>
    <dgm:pt modelId="{6B3E846D-EC0B-436E-93E9-A54071635597}" type="sibTrans" cxnId="{5E40B4B7-A908-4CC3-A3DE-263721C4CD82}">
      <dgm:prSet/>
      <dgm:spPr/>
      <dgm:t>
        <a:bodyPr/>
        <a:lstStyle/>
        <a:p>
          <a:endParaRPr lang="en-CA"/>
        </a:p>
      </dgm:t>
    </dgm:pt>
    <dgm:pt modelId="{992CEE0E-6543-4626-A4AB-E8508BC41B09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CA" dirty="0"/>
            <a:t>Without </a:t>
          </a:r>
          <a:r>
            <a:rPr lang="en-CA" dirty="0" err="1"/>
            <a:t>GridSearchCV</a:t>
          </a:r>
          <a:endParaRPr lang="en-CA" dirty="0"/>
        </a:p>
      </dgm:t>
    </dgm:pt>
    <dgm:pt modelId="{6BD7C731-B2E7-4301-83F2-9651FC6A22E0}" type="parTrans" cxnId="{9E6DEDA5-8C5E-4E18-8A1B-4C6302B62FD1}">
      <dgm:prSet/>
      <dgm:spPr/>
      <dgm:t>
        <a:bodyPr/>
        <a:lstStyle/>
        <a:p>
          <a:endParaRPr lang="en-CA"/>
        </a:p>
      </dgm:t>
    </dgm:pt>
    <dgm:pt modelId="{5740C378-C5AB-4FFC-85EB-49629FD54F39}" type="sibTrans" cxnId="{9E6DEDA5-8C5E-4E18-8A1B-4C6302B62FD1}">
      <dgm:prSet/>
      <dgm:spPr/>
      <dgm:t>
        <a:bodyPr/>
        <a:lstStyle/>
        <a:p>
          <a:endParaRPr lang="en-CA"/>
        </a:p>
      </dgm:t>
    </dgm:pt>
    <dgm:pt modelId="{9C4ADEB5-9298-4DD1-87AD-6CC8DBCD695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CA" dirty="0"/>
            <a:t>With </a:t>
          </a:r>
          <a:r>
            <a:rPr lang="en-CA" dirty="0" err="1"/>
            <a:t>GridSearchCV</a:t>
          </a:r>
          <a:endParaRPr lang="en-CA" dirty="0"/>
        </a:p>
      </dgm:t>
    </dgm:pt>
    <dgm:pt modelId="{D2B49802-28BF-4ACF-A7EE-96B71AA562AE}" type="parTrans" cxnId="{0DCE64BF-EF30-4635-B90D-0293AB32C4B5}">
      <dgm:prSet/>
      <dgm:spPr/>
      <dgm:t>
        <a:bodyPr/>
        <a:lstStyle/>
        <a:p>
          <a:endParaRPr lang="en-CA"/>
        </a:p>
      </dgm:t>
    </dgm:pt>
    <dgm:pt modelId="{9481D511-2424-4ECD-8833-DBE1D494FD99}" type="sibTrans" cxnId="{0DCE64BF-EF30-4635-B90D-0293AB32C4B5}">
      <dgm:prSet/>
      <dgm:spPr/>
      <dgm:t>
        <a:bodyPr/>
        <a:lstStyle/>
        <a:p>
          <a:endParaRPr lang="en-CA"/>
        </a:p>
      </dgm:t>
    </dgm:pt>
    <dgm:pt modelId="{589D79D2-2B07-4093-BAF9-50E368D81AE5}" type="pres">
      <dgm:prSet presAssocID="{BE82B130-306C-4A97-8C6E-26F8D992E161}" presName="theList" presStyleCnt="0">
        <dgm:presLayoutVars>
          <dgm:dir/>
          <dgm:animLvl val="lvl"/>
          <dgm:resizeHandles val="exact"/>
        </dgm:presLayoutVars>
      </dgm:prSet>
      <dgm:spPr/>
    </dgm:pt>
    <dgm:pt modelId="{E5D3C725-8916-47BE-B7C7-FA238B071BD4}" type="pres">
      <dgm:prSet presAssocID="{2C7D5433-320F-448B-A083-4E056E68F9F6}" presName="compNode" presStyleCnt="0"/>
      <dgm:spPr/>
    </dgm:pt>
    <dgm:pt modelId="{80B89B36-1407-41AB-9D50-06CA1D69DC35}" type="pres">
      <dgm:prSet presAssocID="{2C7D5433-320F-448B-A083-4E056E68F9F6}" presName="aNode" presStyleLbl="bgShp" presStyleIdx="0" presStyleCnt="3" custLinFactNeighborX="66" custLinFactNeighborY="23422"/>
      <dgm:spPr/>
    </dgm:pt>
    <dgm:pt modelId="{FDECDB87-B554-4905-83D9-940A198F9F82}" type="pres">
      <dgm:prSet presAssocID="{2C7D5433-320F-448B-A083-4E056E68F9F6}" presName="textNode" presStyleLbl="bgShp" presStyleIdx="0" presStyleCnt="3"/>
      <dgm:spPr/>
    </dgm:pt>
    <dgm:pt modelId="{07034814-ED58-4A02-8435-75917031A87B}" type="pres">
      <dgm:prSet presAssocID="{2C7D5433-320F-448B-A083-4E056E68F9F6}" presName="compChildNode" presStyleCnt="0"/>
      <dgm:spPr/>
    </dgm:pt>
    <dgm:pt modelId="{C4DE453A-CAF2-4162-ADCA-06D5440BF8E6}" type="pres">
      <dgm:prSet presAssocID="{2C7D5433-320F-448B-A083-4E056E68F9F6}" presName="theInnerList" presStyleCnt="0"/>
      <dgm:spPr/>
    </dgm:pt>
    <dgm:pt modelId="{D42173B8-1D11-4BC9-A591-65B06DB842E7}" type="pres">
      <dgm:prSet presAssocID="{2C7D5433-320F-448B-A083-4E056E68F9F6}" presName="aSpace" presStyleCnt="0"/>
      <dgm:spPr/>
    </dgm:pt>
    <dgm:pt modelId="{106E3A37-CBA1-4376-8523-789691F9648B}" type="pres">
      <dgm:prSet presAssocID="{6253D913-7574-43F8-8641-7D2123471715}" presName="compNode" presStyleCnt="0"/>
      <dgm:spPr/>
    </dgm:pt>
    <dgm:pt modelId="{BF310C03-C15B-4DA8-953D-32BF940EB86B}" type="pres">
      <dgm:prSet presAssocID="{6253D913-7574-43F8-8641-7D2123471715}" presName="aNode" presStyleLbl="bgShp" presStyleIdx="1" presStyleCnt="3"/>
      <dgm:spPr/>
    </dgm:pt>
    <dgm:pt modelId="{CF016386-28A3-4987-B0F1-1A90D97EAAF1}" type="pres">
      <dgm:prSet presAssocID="{6253D913-7574-43F8-8641-7D2123471715}" presName="textNode" presStyleLbl="bgShp" presStyleIdx="1" presStyleCnt="3"/>
      <dgm:spPr/>
    </dgm:pt>
    <dgm:pt modelId="{C8A801C2-DF06-4BDC-B918-256DA20FE68E}" type="pres">
      <dgm:prSet presAssocID="{6253D913-7574-43F8-8641-7D2123471715}" presName="compChildNode" presStyleCnt="0"/>
      <dgm:spPr/>
    </dgm:pt>
    <dgm:pt modelId="{D280F4D0-565B-410E-A2B5-6CF2DE3C7BFE}" type="pres">
      <dgm:prSet presAssocID="{6253D913-7574-43F8-8641-7D2123471715}" presName="theInnerList" presStyleCnt="0"/>
      <dgm:spPr/>
    </dgm:pt>
    <dgm:pt modelId="{5E7166AA-C943-4A76-9C8E-5EA6EB427137}" type="pres">
      <dgm:prSet presAssocID="{C9D36EEF-DD4C-4996-A7BE-0E8B1ACA73D7}" presName="childNode" presStyleLbl="node1" presStyleIdx="0" presStyleCnt="4">
        <dgm:presLayoutVars>
          <dgm:bulletEnabled val="1"/>
        </dgm:presLayoutVars>
      </dgm:prSet>
      <dgm:spPr/>
    </dgm:pt>
    <dgm:pt modelId="{2A39E9B5-785A-48F8-A880-FB6EF8B59280}" type="pres">
      <dgm:prSet presAssocID="{C9D36EEF-DD4C-4996-A7BE-0E8B1ACA73D7}" presName="aSpace2" presStyleCnt="0"/>
      <dgm:spPr/>
    </dgm:pt>
    <dgm:pt modelId="{1C38EBB1-E01B-43D7-8679-C3E8D173EC20}" type="pres">
      <dgm:prSet presAssocID="{F1498BA1-E5DD-49A6-B433-1227F2445D06}" presName="childNode" presStyleLbl="node1" presStyleIdx="1" presStyleCnt="4">
        <dgm:presLayoutVars>
          <dgm:bulletEnabled val="1"/>
        </dgm:presLayoutVars>
      </dgm:prSet>
      <dgm:spPr/>
    </dgm:pt>
    <dgm:pt modelId="{3437CC88-1B18-418C-BB9D-E114C3550C1F}" type="pres">
      <dgm:prSet presAssocID="{6253D913-7574-43F8-8641-7D2123471715}" presName="aSpace" presStyleCnt="0"/>
      <dgm:spPr/>
    </dgm:pt>
    <dgm:pt modelId="{CC592FCA-B558-4E29-9648-5663DE79508D}" type="pres">
      <dgm:prSet presAssocID="{A4ECB774-4EB8-4C45-BC48-C855F9ECF58F}" presName="compNode" presStyleCnt="0"/>
      <dgm:spPr/>
    </dgm:pt>
    <dgm:pt modelId="{B86B54A5-36A3-401A-B102-33A9A2CBCE07}" type="pres">
      <dgm:prSet presAssocID="{A4ECB774-4EB8-4C45-BC48-C855F9ECF58F}" presName="aNode" presStyleLbl="bgShp" presStyleIdx="2" presStyleCnt="3" custLinFactNeighborX="62528" custLinFactNeighborY="10737"/>
      <dgm:spPr/>
    </dgm:pt>
    <dgm:pt modelId="{35D7E213-0F09-49A8-9C0D-7A07696B54B5}" type="pres">
      <dgm:prSet presAssocID="{A4ECB774-4EB8-4C45-BC48-C855F9ECF58F}" presName="textNode" presStyleLbl="bgShp" presStyleIdx="2" presStyleCnt="3"/>
      <dgm:spPr/>
    </dgm:pt>
    <dgm:pt modelId="{8D88D123-76B8-4DBC-95D8-1BBE905342C9}" type="pres">
      <dgm:prSet presAssocID="{A4ECB774-4EB8-4C45-BC48-C855F9ECF58F}" presName="compChildNode" presStyleCnt="0"/>
      <dgm:spPr/>
    </dgm:pt>
    <dgm:pt modelId="{29275725-77A2-400F-8B33-39E00676399C}" type="pres">
      <dgm:prSet presAssocID="{A4ECB774-4EB8-4C45-BC48-C855F9ECF58F}" presName="theInnerList" presStyleCnt="0"/>
      <dgm:spPr/>
    </dgm:pt>
    <dgm:pt modelId="{E8D52A21-4798-4DBC-9AA4-C7F627FE1F66}" type="pres">
      <dgm:prSet presAssocID="{992CEE0E-6543-4626-A4AB-E8508BC41B09}" presName="childNode" presStyleLbl="node1" presStyleIdx="2" presStyleCnt="4">
        <dgm:presLayoutVars>
          <dgm:bulletEnabled val="1"/>
        </dgm:presLayoutVars>
      </dgm:prSet>
      <dgm:spPr/>
    </dgm:pt>
    <dgm:pt modelId="{CCE1E617-7A4C-4AF3-B447-9958C98596F3}" type="pres">
      <dgm:prSet presAssocID="{992CEE0E-6543-4626-A4AB-E8508BC41B09}" presName="aSpace2" presStyleCnt="0"/>
      <dgm:spPr/>
    </dgm:pt>
    <dgm:pt modelId="{E5B8B706-3F65-4EDE-84B7-1E3E7575D9C0}" type="pres">
      <dgm:prSet presAssocID="{9C4ADEB5-9298-4DD1-87AD-6CC8DBCD6953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C259E1E-0647-4010-890A-7F055177D2B9}" type="presOf" srcId="{C9D36EEF-DD4C-4996-A7BE-0E8B1ACA73D7}" destId="{5E7166AA-C943-4A76-9C8E-5EA6EB427137}" srcOrd="0" destOrd="0" presId="urn:microsoft.com/office/officeart/2005/8/layout/lProcess2"/>
    <dgm:cxn modelId="{EAC0E622-93DB-4478-8BFB-1B0DA87AD9C9}" srcId="{BE82B130-306C-4A97-8C6E-26F8D992E161}" destId="{6253D913-7574-43F8-8641-7D2123471715}" srcOrd="1" destOrd="0" parTransId="{89E5447E-D9B2-41AA-B180-034E38F2950A}" sibTransId="{518DAA36-024E-470A-9CCF-5D6610951957}"/>
    <dgm:cxn modelId="{CCD8F72B-BB54-401B-AD62-C2D3A908A96E}" type="presOf" srcId="{BE82B130-306C-4A97-8C6E-26F8D992E161}" destId="{589D79D2-2B07-4093-BAF9-50E368D81AE5}" srcOrd="0" destOrd="0" presId="urn:microsoft.com/office/officeart/2005/8/layout/lProcess2"/>
    <dgm:cxn modelId="{B527752D-8943-44CC-8AA7-6C39EB946447}" srcId="{6253D913-7574-43F8-8641-7D2123471715}" destId="{C9D36EEF-DD4C-4996-A7BE-0E8B1ACA73D7}" srcOrd="0" destOrd="0" parTransId="{EDC565B2-A0C2-48DD-8727-C4814AD2DCE8}" sibTransId="{F6121AED-DC29-486E-A43B-FD028BABE86C}"/>
    <dgm:cxn modelId="{0AEA2D32-5DCB-4980-8AD6-B390D4BABB01}" type="presOf" srcId="{9C4ADEB5-9298-4DD1-87AD-6CC8DBCD6953}" destId="{E5B8B706-3F65-4EDE-84B7-1E3E7575D9C0}" srcOrd="0" destOrd="0" presId="urn:microsoft.com/office/officeart/2005/8/layout/lProcess2"/>
    <dgm:cxn modelId="{FAA08746-84E3-47BB-9AF9-E591871FEA67}" type="presOf" srcId="{A4ECB774-4EB8-4C45-BC48-C855F9ECF58F}" destId="{B86B54A5-36A3-401A-B102-33A9A2CBCE07}" srcOrd="0" destOrd="0" presId="urn:microsoft.com/office/officeart/2005/8/layout/lProcess2"/>
    <dgm:cxn modelId="{6501BF6C-009C-4A01-A319-B372C632828C}" type="presOf" srcId="{6253D913-7574-43F8-8641-7D2123471715}" destId="{BF310C03-C15B-4DA8-953D-32BF940EB86B}" srcOrd="0" destOrd="0" presId="urn:microsoft.com/office/officeart/2005/8/layout/lProcess2"/>
    <dgm:cxn modelId="{0FC86C77-7A1E-40FC-B98C-E2D3D7E22D31}" srcId="{BE82B130-306C-4A97-8C6E-26F8D992E161}" destId="{2C7D5433-320F-448B-A083-4E056E68F9F6}" srcOrd="0" destOrd="0" parTransId="{8836B7F5-9BD1-4139-BE0E-9B6F1063FEE6}" sibTransId="{AB942B0F-956D-4D8F-8584-B73A4CD36044}"/>
    <dgm:cxn modelId="{63E2F159-53ED-4C34-882D-28D5933296D8}" type="presOf" srcId="{F1498BA1-E5DD-49A6-B433-1227F2445D06}" destId="{1C38EBB1-E01B-43D7-8679-C3E8D173EC20}" srcOrd="0" destOrd="0" presId="urn:microsoft.com/office/officeart/2005/8/layout/lProcess2"/>
    <dgm:cxn modelId="{DF14788F-2FF8-40EC-BA5A-BD074CE613EB}" srcId="{6253D913-7574-43F8-8641-7D2123471715}" destId="{F1498BA1-E5DD-49A6-B433-1227F2445D06}" srcOrd="1" destOrd="0" parTransId="{85A64341-967A-4901-94C5-68CEFDBBDA4F}" sibTransId="{3CC47418-1BD5-43CA-806C-9DD6E2DA717F}"/>
    <dgm:cxn modelId="{DD1264A1-BB6D-412B-B45A-2E6EC5EF6FFB}" type="presOf" srcId="{992CEE0E-6543-4626-A4AB-E8508BC41B09}" destId="{E8D52A21-4798-4DBC-9AA4-C7F627FE1F66}" srcOrd="0" destOrd="0" presId="urn:microsoft.com/office/officeart/2005/8/layout/lProcess2"/>
    <dgm:cxn modelId="{9E6DEDA5-8C5E-4E18-8A1B-4C6302B62FD1}" srcId="{A4ECB774-4EB8-4C45-BC48-C855F9ECF58F}" destId="{992CEE0E-6543-4626-A4AB-E8508BC41B09}" srcOrd="0" destOrd="0" parTransId="{6BD7C731-B2E7-4301-83F2-9651FC6A22E0}" sibTransId="{5740C378-C5AB-4FFC-85EB-49629FD54F39}"/>
    <dgm:cxn modelId="{CD2A5DA7-3782-4B25-800B-1D73E87D2A3E}" type="presOf" srcId="{6253D913-7574-43F8-8641-7D2123471715}" destId="{CF016386-28A3-4987-B0F1-1A90D97EAAF1}" srcOrd="1" destOrd="0" presId="urn:microsoft.com/office/officeart/2005/8/layout/lProcess2"/>
    <dgm:cxn modelId="{5E40B4B7-A908-4CC3-A3DE-263721C4CD82}" srcId="{BE82B130-306C-4A97-8C6E-26F8D992E161}" destId="{A4ECB774-4EB8-4C45-BC48-C855F9ECF58F}" srcOrd="2" destOrd="0" parTransId="{A240F7AD-D863-4B2A-9EA7-0761734980D7}" sibTransId="{6B3E846D-EC0B-436E-93E9-A54071635597}"/>
    <dgm:cxn modelId="{0DCE64BF-EF30-4635-B90D-0293AB32C4B5}" srcId="{A4ECB774-4EB8-4C45-BC48-C855F9ECF58F}" destId="{9C4ADEB5-9298-4DD1-87AD-6CC8DBCD6953}" srcOrd="1" destOrd="0" parTransId="{D2B49802-28BF-4ACF-A7EE-96B71AA562AE}" sibTransId="{9481D511-2424-4ECD-8833-DBE1D494FD99}"/>
    <dgm:cxn modelId="{176B7CCD-CDF7-4CB7-8345-B1AC1553D5DA}" type="presOf" srcId="{2C7D5433-320F-448B-A083-4E056E68F9F6}" destId="{FDECDB87-B554-4905-83D9-940A198F9F82}" srcOrd="1" destOrd="0" presId="urn:microsoft.com/office/officeart/2005/8/layout/lProcess2"/>
    <dgm:cxn modelId="{3E3EE5D7-3548-43E2-89F4-67CA4C3C2EFB}" type="presOf" srcId="{A4ECB774-4EB8-4C45-BC48-C855F9ECF58F}" destId="{35D7E213-0F09-49A8-9C0D-7A07696B54B5}" srcOrd="1" destOrd="0" presId="urn:microsoft.com/office/officeart/2005/8/layout/lProcess2"/>
    <dgm:cxn modelId="{364B35FA-71C6-4694-9347-BC4305F86AC8}" type="presOf" srcId="{2C7D5433-320F-448B-A083-4E056E68F9F6}" destId="{80B89B36-1407-41AB-9D50-06CA1D69DC35}" srcOrd="0" destOrd="0" presId="urn:microsoft.com/office/officeart/2005/8/layout/lProcess2"/>
    <dgm:cxn modelId="{3B646CD4-FC19-4A3E-B99B-9E92B1D99325}" type="presParOf" srcId="{589D79D2-2B07-4093-BAF9-50E368D81AE5}" destId="{E5D3C725-8916-47BE-B7C7-FA238B071BD4}" srcOrd="0" destOrd="0" presId="urn:microsoft.com/office/officeart/2005/8/layout/lProcess2"/>
    <dgm:cxn modelId="{DF5BEBAD-6993-44C5-88FF-59E459A06D3E}" type="presParOf" srcId="{E5D3C725-8916-47BE-B7C7-FA238B071BD4}" destId="{80B89B36-1407-41AB-9D50-06CA1D69DC35}" srcOrd="0" destOrd="0" presId="urn:microsoft.com/office/officeart/2005/8/layout/lProcess2"/>
    <dgm:cxn modelId="{34C2E9B9-F1A5-4A1D-894C-573158DA18C4}" type="presParOf" srcId="{E5D3C725-8916-47BE-B7C7-FA238B071BD4}" destId="{FDECDB87-B554-4905-83D9-940A198F9F82}" srcOrd="1" destOrd="0" presId="urn:microsoft.com/office/officeart/2005/8/layout/lProcess2"/>
    <dgm:cxn modelId="{DE23CDC4-5532-4A06-BC62-5D44D512CEBE}" type="presParOf" srcId="{E5D3C725-8916-47BE-B7C7-FA238B071BD4}" destId="{07034814-ED58-4A02-8435-75917031A87B}" srcOrd="2" destOrd="0" presId="urn:microsoft.com/office/officeart/2005/8/layout/lProcess2"/>
    <dgm:cxn modelId="{BE6F5436-060A-4638-84AF-6CAC19FB0820}" type="presParOf" srcId="{07034814-ED58-4A02-8435-75917031A87B}" destId="{C4DE453A-CAF2-4162-ADCA-06D5440BF8E6}" srcOrd="0" destOrd="0" presId="urn:microsoft.com/office/officeart/2005/8/layout/lProcess2"/>
    <dgm:cxn modelId="{D1B1EAD9-5CEF-4430-AA75-7E8E425194F4}" type="presParOf" srcId="{589D79D2-2B07-4093-BAF9-50E368D81AE5}" destId="{D42173B8-1D11-4BC9-A591-65B06DB842E7}" srcOrd="1" destOrd="0" presId="urn:microsoft.com/office/officeart/2005/8/layout/lProcess2"/>
    <dgm:cxn modelId="{4B01F822-6101-44B4-8866-4560125B3995}" type="presParOf" srcId="{589D79D2-2B07-4093-BAF9-50E368D81AE5}" destId="{106E3A37-CBA1-4376-8523-789691F9648B}" srcOrd="2" destOrd="0" presId="urn:microsoft.com/office/officeart/2005/8/layout/lProcess2"/>
    <dgm:cxn modelId="{5F774ACA-05A5-42EF-8D70-2575D7D162A2}" type="presParOf" srcId="{106E3A37-CBA1-4376-8523-789691F9648B}" destId="{BF310C03-C15B-4DA8-953D-32BF940EB86B}" srcOrd="0" destOrd="0" presId="urn:microsoft.com/office/officeart/2005/8/layout/lProcess2"/>
    <dgm:cxn modelId="{C5B0137F-BC62-4930-BB3A-144B77BD15A7}" type="presParOf" srcId="{106E3A37-CBA1-4376-8523-789691F9648B}" destId="{CF016386-28A3-4987-B0F1-1A90D97EAAF1}" srcOrd="1" destOrd="0" presId="urn:microsoft.com/office/officeart/2005/8/layout/lProcess2"/>
    <dgm:cxn modelId="{03C1255B-2F8B-4919-A151-B4E199575EFB}" type="presParOf" srcId="{106E3A37-CBA1-4376-8523-789691F9648B}" destId="{C8A801C2-DF06-4BDC-B918-256DA20FE68E}" srcOrd="2" destOrd="0" presId="urn:microsoft.com/office/officeart/2005/8/layout/lProcess2"/>
    <dgm:cxn modelId="{C6C6937D-E5CE-413B-8634-76B40FB818A3}" type="presParOf" srcId="{C8A801C2-DF06-4BDC-B918-256DA20FE68E}" destId="{D280F4D0-565B-410E-A2B5-6CF2DE3C7BFE}" srcOrd="0" destOrd="0" presId="urn:microsoft.com/office/officeart/2005/8/layout/lProcess2"/>
    <dgm:cxn modelId="{B80C2B25-DE5B-44CE-8BB3-D20728D58393}" type="presParOf" srcId="{D280F4D0-565B-410E-A2B5-6CF2DE3C7BFE}" destId="{5E7166AA-C943-4A76-9C8E-5EA6EB427137}" srcOrd="0" destOrd="0" presId="urn:microsoft.com/office/officeart/2005/8/layout/lProcess2"/>
    <dgm:cxn modelId="{55B2780A-9DA7-438A-A8C8-8050AB9D4117}" type="presParOf" srcId="{D280F4D0-565B-410E-A2B5-6CF2DE3C7BFE}" destId="{2A39E9B5-785A-48F8-A880-FB6EF8B59280}" srcOrd="1" destOrd="0" presId="urn:microsoft.com/office/officeart/2005/8/layout/lProcess2"/>
    <dgm:cxn modelId="{26F48999-5EB5-4396-9458-0E3720483D5E}" type="presParOf" srcId="{D280F4D0-565B-410E-A2B5-6CF2DE3C7BFE}" destId="{1C38EBB1-E01B-43D7-8679-C3E8D173EC20}" srcOrd="2" destOrd="0" presId="urn:microsoft.com/office/officeart/2005/8/layout/lProcess2"/>
    <dgm:cxn modelId="{2B91552D-9B78-429A-B540-0A72F2747EEF}" type="presParOf" srcId="{589D79D2-2B07-4093-BAF9-50E368D81AE5}" destId="{3437CC88-1B18-418C-BB9D-E114C3550C1F}" srcOrd="3" destOrd="0" presId="urn:microsoft.com/office/officeart/2005/8/layout/lProcess2"/>
    <dgm:cxn modelId="{FB80CBC7-D24E-41BE-87A4-548D93120AE0}" type="presParOf" srcId="{589D79D2-2B07-4093-BAF9-50E368D81AE5}" destId="{CC592FCA-B558-4E29-9648-5663DE79508D}" srcOrd="4" destOrd="0" presId="urn:microsoft.com/office/officeart/2005/8/layout/lProcess2"/>
    <dgm:cxn modelId="{B2311D9E-714F-40E6-BBF5-EBC6266A8C64}" type="presParOf" srcId="{CC592FCA-B558-4E29-9648-5663DE79508D}" destId="{B86B54A5-36A3-401A-B102-33A9A2CBCE07}" srcOrd="0" destOrd="0" presId="urn:microsoft.com/office/officeart/2005/8/layout/lProcess2"/>
    <dgm:cxn modelId="{651FA345-2913-42F4-A069-4689FA5E4D3F}" type="presParOf" srcId="{CC592FCA-B558-4E29-9648-5663DE79508D}" destId="{35D7E213-0F09-49A8-9C0D-7A07696B54B5}" srcOrd="1" destOrd="0" presId="urn:microsoft.com/office/officeart/2005/8/layout/lProcess2"/>
    <dgm:cxn modelId="{9C760765-CB82-4F21-8DE4-650803213F52}" type="presParOf" srcId="{CC592FCA-B558-4E29-9648-5663DE79508D}" destId="{8D88D123-76B8-4DBC-95D8-1BBE905342C9}" srcOrd="2" destOrd="0" presId="urn:microsoft.com/office/officeart/2005/8/layout/lProcess2"/>
    <dgm:cxn modelId="{CBDCC6EB-CA6D-4EA3-BCEB-272EE3A1A185}" type="presParOf" srcId="{8D88D123-76B8-4DBC-95D8-1BBE905342C9}" destId="{29275725-77A2-400F-8B33-39E00676399C}" srcOrd="0" destOrd="0" presId="urn:microsoft.com/office/officeart/2005/8/layout/lProcess2"/>
    <dgm:cxn modelId="{1D54761A-4EB4-413C-8E64-E5E0C991E5D4}" type="presParOf" srcId="{29275725-77A2-400F-8B33-39E00676399C}" destId="{E8D52A21-4798-4DBC-9AA4-C7F627FE1F66}" srcOrd="0" destOrd="0" presId="urn:microsoft.com/office/officeart/2005/8/layout/lProcess2"/>
    <dgm:cxn modelId="{C829D727-8633-4F9C-BCF5-A524F8B0C443}" type="presParOf" srcId="{29275725-77A2-400F-8B33-39E00676399C}" destId="{CCE1E617-7A4C-4AF3-B447-9958C98596F3}" srcOrd="1" destOrd="0" presId="urn:microsoft.com/office/officeart/2005/8/layout/lProcess2"/>
    <dgm:cxn modelId="{C2ADB027-6E89-4C25-8240-173DFBF6BAB8}" type="presParOf" srcId="{29275725-77A2-400F-8B33-39E00676399C}" destId="{E5B8B706-3F65-4EDE-84B7-1E3E7575D9C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04D9F-ADF9-4C6A-BC40-65C520F47DA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C925DBA-318D-432F-962B-ABE602A5691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1900" dirty="0"/>
            <a:t>Understanding Data and Problem Statement</a:t>
          </a:r>
        </a:p>
      </dgm:t>
    </dgm:pt>
    <dgm:pt modelId="{DEC677D0-CC18-43A7-86EA-CC5CA37135C1}" type="parTrans" cxnId="{85430749-1D7D-4C7C-8856-32457B4E166D}">
      <dgm:prSet/>
      <dgm:spPr/>
      <dgm:t>
        <a:bodyPr/>
        <a:lstStyle/>
        <a:p>
          <a:endParaRPr lang="en-CA"/>
        </a:p>
      </dgm:t>
    </dgm:pt>
    <dgm:pt modelId="{A8A63BE4-87A5-4232-9D19-DE9DF573BA89}" type="sibTrans" cxnId="{85430749-1D7D-4C7C-8856-32457B4E166D}">
      <dgm:prSet/>
      <dgm:spPr/>
      <dgm:t>
        <a:bodyPr/>
        <a:lstStyle/>
        <a:p>
          <a:endParaRPr lang="en-CA"/>
        </a:p>
      </dgm:t>
    </dgm:pt>
    <dgm:pt modelId="{64CA3284-1A0C-4780-A528-F868D224925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CA" sz="2200" dirty="0"/>
            <a:t>Data Preparation/EDA</a:t>
          </a:r>
        </a:p>
      </dgm:t>
    </dgm:pt>
    <dgm:pt modelId="{A948E6A7-7741-4455-9618-BAB2BD82D208}" type="parTrans" cxnId="{E971AB9D-17FD-4A7E-AB52-4FEB6EB02E5A}">
      <dgm:prSet/>
      <dgm:spPr/>
      <dgm:t>
        <a:bodyPr/>
        <a:lstStyle/>
        <a:p>
          <a:endParaRPr lang="en-CA"/>
        </a:p>
      </dgm:t>
    </dgm:pt>
    <dgm:pt modelId="{AFAA4F05-5206-422A-93B7-53E062D42006}" type="sibTrans" cxnId="{E971AB9D-17FD-4A7E-AB52-4FEB6EB02E5A}">
      <dgm:prSet/>
      <dgm:spPr/>
      <dgm:t>
        <a:bodyPr/>
        <a:lstStyle/>
        <a:p>
          <a:endParaRPr lang="en-CA"/>
        </a:p>
      </dgm:t>
    </dgm:pt>
    <dgm:pt modelId="{44A6B23D-FA33-4309-92A8-A7E5F51A0B93}">
      <dgm:prSet custT="1"/>
      <dgm:spPr>
        <a:solidFill>
          <a:srgbClr val="00B0F0"/>
        </a:solidFill>
      </dgm:spPr>
      <dgm:t>
        <a:bodyPr/>
        <a:lstStyle/>
        <a:p>
          <a:r>
            <a:rPr lang="en-CA" sz="2600" dirty="0"/>
            <a:t>Evaluation</a:t>
          </a:r>
        </a:p>
        <a:p>
          <a:endParaRPr lang="en-CA" sz="1600" dirty="0"/>
        </a:p>
      </dgm:t>
    </dgm:pt>
    <dgm:pt modelId="{F1E49DA3-8C34-4103-AC76-AFC93C0306C2}" type="sibTrans" cxnId="{401E69F0-B9D8-4492-A57E-40B6CD8A4F5D}">
      <dgm:prSet/>
      <dgm:spPr/>
      <dgm:t>
        <a:bodyPr/>
        <a:lstStyle/>
        <a:p>
          <a:endParaRPr lang="en-CA"/>
        </a:p>
      </dgm:t>
    </dgm:pt>
    <dgm:pt modelId="{A2F2A585-330A-421E-8D43-507957899396}" type="parTrans" cxnId="{401E69F0-B9D8-4492-A57E-40B6CD8A4F5D}">
      <dgm:prSet/>
      <dgm:spPr/>
      <dgm:t>
        <a:bodyPr/>
        <a:lstStyle/>
        <a:p>
          <a:endParaRPr lang="en-CA"/>
        </a:p>
      </dgm:t>
    </dgm:pt>
    <dgm:pt modelId="{9806AE8F-334F-4229-B526-4ABB0A03B61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600" dirty="0"/>
            <a:t>Modelling</a:t>
          </a:r>
        </a:p>
      </dgm:t>
    </dgm:pt>
    <dgm:pt modelId="{428F41CF-349D-4C66-B4A0-BF474903F7FE}" type="sibTrans" cxnId="{099788BC-2792-4582-80A6-2FAFB95DBEAF}">
      <dgm:prSet/>
      <dgm:spPr/>
      <dgm:t>
        <a:bodyPr/>
        <a:lstStyle/>
        <a:p>
          <a:endParaRPr lang="en-CA"/>
        </a:p>
      </dgm:t>
    </dgm:pt>
    <dgm:pt modelId="{7667CC4F-01EB-4FAD-888A-23A076336ACF}" type="parTrans" cxnId="{099788BC-2792-4582-80A6-2FAFB95DBEAF}">
      <dgm:prSet/>
      <dgm:spPr/>
      <dgm:t>
        <a:bodyPr/>
        <a:lstStyle/>
        <a:p>
          <a:endParaRPr lang="en-CA"/>
        </a:p>
      </dgm:t>
    </dgm:pt>
    <dgm:pt modelId="{0BA05423-55A7-42EE-8846-EB139F556104}" type="pres">
      <dgm:prSet presAssocID="{66E04D9F-ADF9-4C6A-BC40-65C520F47DA4}" presName="Name0" presStyleCnt="0">
        <dgm:presLayoutVars>
          <dgm:dir/>
          <dgm:animLvl val="lvl"/>
          <dgm:resizeHandles val="exact"/>
        </dgm:presLayoutVars>
      </dgm:prSet>
      <dgm:spPr/>
    </dgm:pt>
    <dgm:pt modelId="{C0423DCF-AD07-442F-8542-B90A56528225}" type="pres">
      <dgm:prSet presAssocID="{9C925DBA-318D-432F-962B-ABE602A56919}" presName="parTxOnly" presStyleLbl="node1" presStyleIdx="0" presStyleCnt="4" custScaleX="116927">
        <dgm:presLayoutVars>
          <dgm:chMax val="0"/>
          <dgm:chPref val="0"/>
          <dgm:bulletEnabled val="1"/>
        </dgm:presLayoutVars>
      </dgm:prSet>
      <dgm:spPr/>
    </dgm:pt>
    <dgm:pt modelId="{F1577BE3-D9F1-41FE-B4CC-DCE864DE33DA}" type="pres">
      <dgm:prSet presAssocID="{A8A63BE4-87A5-4232-9D19-DE9DF573BA89}" presName="parTxOnlySpace" presStyleCnt="0"/>
      <dgm:spPr/>
    </dgm:pt>
    <dgm:pt modelId="{4D817F30-A040-423C-9282-3FFF46A9DBDF}" type="pres">
      <dgm:prSet presAssocID="{64CA3284-1A0C-4780-A528-F868D224925E}" presName="parTxOnly" presStyleLbl="node1" presStyleIdx="1" presStyleCnt="4" custScaleX="109798">
        <dgm:presLayoutVars>
          <dgm:chMax val="0"/>
          <dgm:chPref val="0"/>
          <dgm:bulletEnabled val="1"/>
        </dgm:presLayoutVars>
      </dgm:prSet>
      <dgm:spPr/>
    </dgm:pt>
    <dgm:pt modelId="{0F43A900-AEF9-4E9F-81C5-CEBC65A3999A}" type="pres">
      <dgm:prSet presAssocID="{AFAA4F05-5206-422A-93B7-53E062D42006}" presName="parTxOnlySpace" presStyleCnt="0"/>
      <dgm:spPr/>
    </dgm:pt>
    <dgm:pt modelId="{26FFD445-1D3B-4CA2-8AE8-4A3F4E59282A}" type="pres">
      <dgm:prSet presAssocID="{9806AE8F-334F-4229-B526-4ABB0A03B613}" presName="parTxOnly" presStyleLbl="node1" presStyleIdx="2" presStyleCnt="4" custScaleX="105873">
        <dgm:presLayoutVars>
          <dgm:chMax val="0"/>
          <dgm:chPref val="0"/>
          <dgm:bulletEnabled val="1"/>
        </dgm:presLayoutVars>
      </dgm:prSet>
      <dgm:spPr/>
    </dgm:pt>
    <dgm:pt modelId="{F35FB18A-C16E-4948-B29D-911625B806FF}" type="pres">
      <dgm:prSet presAssocID="{428F41CF-349D-4C66-B4A0-BF474903F7FE}" presName="parTxOnlySpace" presStyleCnt="0"/>
      <dgm:spPr/>
    </dgm:pt>
    <dgm:pt modelId="{457FCEFF-DE30-4B86-B4E5-0DC061C61A6C}" type="pres">
      <dgm:prSet presAssocID="{44A6B23D-FA33-4309-92A8-A7E5F51A0B93}" presName="parTxOnly" presStyleLbl="node1" presStyleIdx="3" presStyleCnt="4" custScaleX="122068">
        <dgm:presLayoutVars>
          <dgm:chMax val="0"/>
          <dgm:chPref val="0"/>
          <dgm:bulletEnabled val="1"/>
        </dgm:presLayoutVars>
      </dgm:prSet>
      <dgm:spPr/>
    </dgm:pt>
  </dgm:ptLst>
  <dgm:cxnLst>
    <dgm:cxn modelId="{19295420-0A10-45B1-8B97-7CC81EBE3D80}" type="presOf" srcId="{64CA3284-1A0C-4780-A528-F868D224925E}" destId="{4D817F30-A040-423C-9282-3FFF46A9DBDF}" srcOrd="0" destOrd="0" presId="urn:microsoft.com/office/officeart/2005/8/layout/chevron1"/>
    <dgm:cxn modelId="{2249F55C-4706-4C0F-ABFD-5E0D87B4996F}" type="presOf" srcId="{9C925DBA-318D-432F-962B-ABE602A56919}" destId="{C0423DCF-AD07-442F-8542-B90A56528225}" srcOrd="0" destOrd="0" presId="urn:microsoft.com/office/officeart/2005/8/layout/chevron1"/>
    <dgm:cxn modelId="{85430749-1D7D-4C7C-8856-32457B4E166D}" srcId="{66E04D9F-ADF9-4C6A-BC40-65C520F47DA4}" destId="{9C925DBA-318D-432F-962B-ABE602A56919}" srcOrd="0" destOrd="0" parTransId="{DEC677D0-CC18-43A7-86EA-CC5CA37135C1}" sibTransId="{A8A63BE4-87A5-4232-9D19-DE9DF573BA89}"/>
    <dgm:cxn modelId="{6CA8016D-DEB8-421F-A2A6-0BD4E14443D5}" type="presOf" srcId="{9806AE8F-334F-4229-B526-4ABB0A03B613}" destId="{26FFD445-1D3B-4CA2-8AE8-4A3F4E59282A}" srcOrd="0" destOrd="0" presId="urn:microsoft.com/office/officeart/2005/8/layout/chevron1"/>
    <dgm:cxn modelId="{E971AB9D-17FD-4A7E-AB52-4FEB6EB02E5A}" srcId="{66E04D9F-ADF9-4C6A-BC40-65C520F47DA4}" destId="{64CA3284-1A0C-4780-A528-F868D224925E}" srcOrd="1" destOrd="0" parTransId="{A948E6A7-7741-4455-9618-BAB2BD82D208}" sibTransId="{AFAA4F05-5206-422A-93B7-53E062D42006}"/>
    <dgm:cxn modelId="{099788BC-2792-4582-80A6-2FAFB95DBEAF}" srcId="{66E04D9F-ADF9-4C6A-BC40-65C520F47DA4}" destId="{9806AE8F-334F-4229-B526-4ABB0A03B613}" srcOrd="2" destOrd="0" parTransId="{7667CC4F-01EB-4FAD-888A-23A076336ACF}" sibTransId="{428F41CF-349D-4C66-B4A0-BF474903F7FE}"/>
    <dgm:cxn modelId="{F23054D7-95D8-495E-A1E1-415CB875BBB0}" type="presOf" srcId="{66E04D9F-ADF9-4C6A-BC40-65C520F47DA4}" destId="{0BA05423-55A7-42EE-8846-EB139F556104}" srcOrd="0" destOrd="0" presId="urn:microsoft.com/office/officeart/2005/8/layout/chevron1"/>
    <dgm:cxn modelId="{DF07CCE0-66B4-4EAF-AB1E-D06CF149DEE0}" type="presOf" srcId="{44A6B23D-FA33-4309-92A8-A7E5F51A0B93}" destId="{457FCEFF-DE30-4B86-B4E5-0DC061C61A6C}" srcOrd="0" destOrd="0" presId="urn:microsoft.com/office/officeart/2005/8/layout/chevron1"/>
    <dgm:cxn modelId="{401E69F0-B9D8-4492-A57E-40B6CD8A4F5D}" srcId="{66E04D9F-ADF9-4C6A-BC40-65C520F47DA4}" destId="{44A6B23D-FA33-4309-92A8-A7E5F51A0B93}" srcOrd="3" destOrd="0" parTransId="{A2F2A585-330A-421E-8D43-507957899396}" sibTransId="{F1E49DA3-8C34-4103-AC76-AFC93C0306C2}"/>
    <dgm:cxn modelId="{34136717-FC85-48D7-BFA8-3FFA07772000}" type="presParOf" srcId="{0BA05423-55A7-42EE-8846-EB139F556104}" destId="{C0423DCF-AD07-442F-8542-B90A56528225}" srcOrd="0" destOrd="0" presId="urn:microsoft.com/office/officeart/2005/8/layout/chevron1"/>
    <dgm:cxn modelId="{E049EB62-4108-4824-9F34-A6A7FA5B3E27}" type="presParOf" srcId="{0BA05423-55A7-42EE-8846-EB139F556104}" destId="{F1577BE3-D9F1-41FE-B4CC-DCE864DE33DA}" srcOrd="1" destOrd="0" presId="urn:microsoft.com/office/officeart/2005/8/layout/chevron1"/>
    <dgm:cxn modelId="{2B0D3DDB-F8AC-418D-9F57-9500C38F356E}" type="presParOf" srcId="{0BA05423-55A7-42EE-8846-EB139F556104}" destId="{4D817F30-A040-423C-9282-3FFF46A9DBDF}" srcOrd="2" destOrd="0" presId="urn:microsoft.com/office/officeart/2005/8/layout/chevron1"/>
    <dgm:cxn modelId="{0CBC8084-118D-4BCE-9823-AC66B8CA94B7}" type="presParOf" srcId="{0BA05423-55A7-42EE-8846-EB139F556104}" destId="{0F43A900-AEF9-4E9F-81C5-CEBC65A3999A}" srcOrd="3" destOrd="0" presId="urn:microsoft.com/office/officeart/2005/8/layout/chevron1"/>
    <dgm:cxn modelId="{A6920719-BCB5-4CD1-B929-0F7E7F1B0BF4}" type="presParOf" srcId="{0BA05423-55A7-42EE-8846-EB139F556104}" destId="{26FFD445-1D3B-4CA2-8AE8-4A3F4E59282A}" srcOrd="4" destOrd="0" presId="urn:microsoft.com/office/officeart/2005/8/layout/chevron1"/>
    <dgm:cxn modelId="{F17BDBA2-74D7-470D-B378-184C1841F781}" type="presParOf" srcId="{0BA05423-55A7-42EE-8846-EB139F556104}" destId="{F35FB18A-C16E-4948-B29D-911625B806FF}" srcOrd="5" destOrd="0" presId="urn:microsoft.com/office/officeart/2005/8/layout/chevron1"/>
    <dgm:cxn modelId="{2DE726FD-E8A0-4015-944F-2D0770B28A59}" type="presParOf" srcId="{0BA05423-55A7-42EE-8846-EB139F556104}" destId="{457FCEFF-DE30-4B86-B4E5-0DC061C61A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23DCF-AD07-442F-8542-B90A56528225}">
      <dsp:nvSpPr>
        <dsp:cNvPr id="0" name=""/>
        <dsp:cNvSpPr/>
      </dsp:nvSpPr>
      <dsp:spPr>
        <a:xfrm>
          <a:off x="1348" y="443842"/>
          <a:ext cx="3105228" cy="1062279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Understanding Data and Problem Statement</a:t>
          </a:r>
        </a:p>
      </dsp:txBody>
      <dsp:txXfrm>
        <a:off x="532488" y="443842"/>
        <a:ext cx="2042949" cy="1062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23DCF-AD07-442F-8542-B90A56528225}">
      <dsp:nvSpPr>
        <dsp:cNvPr id="0" name=""/>
        <dsp:cNvSpPr/>
      </dsp:nvSpPr>
      <dsp:spPr>
        <a:xfrm>
          <a:off x="3046" y="284514"/>
          <a:ext cx="3177947" cy="1087155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Understanding Data and Problem Statement</a:t>
          </a:r>
        </a:p>
      </dsp:txBody>
      <dsp:txXfrm>
        <a:off x="546624" y="284514"/>
        <a:ext cx="2090792" cy="1087155"/>
      </dsp:txXfrm>
    </dsp:sp>
    <dsp:sp modelId="{4D817F30-A040-423C-9282-3FFF46A9DBDF}">
      <dsp:nvSpPr>
        <dsp:cNvPr id="0" name=""/>
        <dsp:cNvSpPr/>
      </dsp:nvSpPr>
      <dsp:spPr>
        <a:xfrm>
          <a:off x="2909204" y="284514"/>
          <a:ext cx="2984188" cy="108715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Data Preparation/EDA</a:t>
          </a:r>
        </a:p>
      </dsp:txBody>
      <dsp:txXfrm>
        <a:off x="3452782" y="284514"/>
        <a:ext cx="1897033" cy="1087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23DCF-AD07-442F-8542-B90A56528225}">
      <dsp:nvSpPr>
        <dsp:cNvPr id="0" name=""/>
        <dsp:cNvSpPr/>
      </dsp:nvSpPr>
      <dsp:spPr>
        <a:xfrm>
          <a:off x="1052" y="423804"/>
          <a:ext cx="3336020" cy="114123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Understanding Data and Problem Statement</a:t>
          </a:r>
        </a:p>
      </dsp:txBody>
      <dsp:txXfrm>
        <a:off x="571668" y="423804"/>
        <a:ext cx="2194789" cy="1141231"/>
      </dsp:txXfrm>
    </dsp:sp>
    <dsp:sp modelId="{4D817F30-A040-423C-9282-3FFF46A9DBDF}">
      <dsp:nvSpPr>
        <dsp:cNvPr id="0" name=""/>
        <dsp:cNvSpPr/>
      </dsp:nvSpPr>
      <dsp:spPr>
        <a:xfrm>
          <a:off x="3051764" y="423804"/>
          <a:ext cx="3132624" cy="1141231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Data Preparation/EDA</a:t>
          </a:r>
        </a:p>
      </dsp:txBody>
      <dsp:txXfrm>
        <a:off x="3622380" y="423804"/>
        <a:ext cx="1991393" cy="1141231"/>
      </dsp:txXfrm>
    </dsp:sp>
    <dsp:sp modelId="{26FFD445-1D3B-4CA2-8AE8-4A3F4E59282A}">
      <dsp:nvSpPr>
        <dsp:cNvPr id="0" name=""/>
        <dsp:cNvSpPr/>
      </dsp:nvSpPr>
      <dsp:spPr>
        <a:xfrm>
          <a:off x="5896439" y="445533"/>
          <a:ext cx="3020641" cy="114123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Modelling</a:t>
          </a:r>
        </a:p>
      </dsp:txBody>
      <dsp:txXfrm>
        <a:off x="6467055" y="445533"/>
        <a:ext cx="1879410" cy="114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89B36-1407-41AB-9D50-06CA1D69DC35}">
      <dsp:nvSpPr>
        <dsp:cNvPr id="0" name=""/>
        <dsp:cNvSpPr/>
      </dsp:nvSpPr>
      <dsp:spPr>
        <a:xfrm>
          <a:off x="2372" y="0"/>
          <a:ext cx="2271519" cy="491461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700" kern="1200" dirty="0"/>
        </a:p>
      </dsp:txBody>
      <dsp:txXfrm>
        <a:off x="2372" y="0"/>
        <a:ext cx="2271519" cy="1474383"/>
      </dsp:txXfrm>
    </dsp:sp>
    <dsp:sp modelId="{BF310C03-C15B-4DA8-953D-32BF940EB86B}">
      <dsp:nvSpPr>
        <dsp:cNvPr id="0" name=""/>
        <dsp:cNvSpPr/>
      </dsp:nvSpPr>
      <dsp:spPr>
        <a:xfrm>
          <a:off x="2442757" y="0"/>
          <a:ext cx="2271519" cy="4914611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Decision Tree</a:t>
          </a:r>
        </a:p>
      </dsp:txBody>
      <dsp:txXfrm>
        <a:off x="2442757" y="0"/>
        <a:ext cx="2271519" cy="1474383"/>
      </dsp:txXfrm>
    </dsp:sp>
    <dsp:sp modelId="{5E7166AA-C943-4A76-9C8E-5EA6EB427137}">
      <dsp:nvSpPr>
        <dsp:cNvPr id="0" name=""/>
        <dsp:cNvSpPr/>
      </dsp:nvSpPr>
      <dsp:spPr>
        <a:xfrm>
          <a:off x="2669909" y="1475823"/>
          <a:ext cx="1817215" cy="148182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Without </a:t>
          </a:r>
          <a:r>
            <a:rPr lang="en-CA" sz="1800" kern="1200" dirty="0" err="1"/>
            <a:t>GridSearchCV</a:t>
          </a:r>
          <a:endParaRPr lang="en-CA" sz="1800" kern="1200" dirty="0"/>
        </a:p>
      </dsp:txBody>
      <dsp:txXfrm>
        <a:off x="2713310" y="1519224"/>
        <a:ext cx="1730413" cy="1395020"/>
      </dsp:txXfrm>
    </dsp:sp>
    <dsp:sp modelId="{1C38EBB1-E01B-43D7-8679-C3E8D173EC20}">
      <dsp:nvSpPr>
        <dsp:cNvPr id="0" name=""/>
        <dsp:cNvSpPr/>
      </dsp:nvSpPr>
      <dsp:spPr>
        <a:xfrm>
          <a:off x="2669909" y="3185618"/>
          <a:ext cx="1817215" cy="148182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With </a:t>
          </a:r>
          <a:r>
            <a:rPr lang="en-CA" sz="1800" kern="1200" dirty="0" err="1"/>
            <a:t>GridSearchCV</a:t>
          </a:r>
          <a:endParaRPr lang="en-CA" sz="1800" kern="1200" dirty="0"/>
        </a:p>
      </dsp:txBody>
      <dsp:txXfrm>
        <a:off x="2713310" y="3229019"/>
        <a:ext cx="1730413" cy="1395020"/>
      </dsp:txXfrm>
    </dsp:sp>
    <dsp:sp modelId="{B86B54A5-36A3-401A-B102-33A9A2CBCE07}">
      <dsp:nvSpPr>
        <dsp:cNvPr id="0" name=""/>
        <dsp:cNvSpPr/>
      </dsp:nvSpPr>
      <dsp:spPr>
        <a:xfrm>
          <a:off x="4885514" y="0"/>
          <a:ext cx="2271519" cy="491461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Random Forest</a:t>
          </a:r>
        </a:p>
      </dsp:txBody>
      <dsp:txXfrm>
        <a:off x="4885514" y="0"/>
        <a:ext cx="2271519" cy="1474383"/>
      </dsp:txXfrm>
    </dsp:sp>
    <dsp:sp modelId="{E8D52A21-4798-4DBC-9AA4-C7F627FE1F66}">
      <dsp:nvSpPr>
        <dsp:cNvPr id="0" name=""/>
        <dsp:cNvSpPr/>
      </dsp:nvSpPr>
      <dsp:spPr>
        <a:xfrm>
          <a:off x="5111792" y="1475823"/>
          <a:ext cx="1817215" cy="148182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Without </a:t>
          </a:r>
          <a:r>
            <a:rPr lang="en-CA" sz="1800" kern="1200" dirty="0" err="1"/>
            <a:t>GridSearchCV</a:t>
          </a:r>
          <a:endParaRPr lang="en-CA" sz="1800" kern="1200" dirty="0"/>
        </a:p>
      </dsp:txBody>
      <dsp:txXfrm>
        <a:off x="5155193" y="1519224"/>
        <a:ext cx="1730413" cy="1395020"/>
      </dsp:txXfrm>
    </dsp:sp>
    <dsp:sp modelId="{E5B8B706-3F65-4EDE-84B7-1E3E7575D9C0}">
      <dsp:nvSpPr>
        <dsp:cNvPr id="0" name=""/>
        <dsp:cNvSpPr/>
      </dsp:nvSpPr>
      <dsp:spPr>
        <a:xfrm>
          <a:off x="5111792" y="3185618"/>
          <a:ext cx="1817215" cy="148182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With </a:t>
          </a:r>
          <a:r>
            <a:rPr lang="en-CA" sz="1800" kern="1200" dirty="0" err="1"/>
            <a:t>GridSearchCV</a:t>
          </a:r>
          <a:endParaRPr lang="en-CA" sz="1800" kern="1200" dirty="0"/>
        </a:p>
      </dsp:txBody>
      <dsp:txXfrm>
        <a:off x="5155193" y="3229019"/>
        <a:ext cx="1730413" cy="1395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23DCF-AD07-442F-8542-B90A56528225}">
      <dsp:nvSpPr>
        <dsp:cNvPr id="0" name=""/>
        <dsp:cNvSpPr/>
      </dsp:nvSpPr>
      <dsp:spPr>
        <a:xfrm>
          <a:off x="3186" y="634563"/>
          <a:ext cx="3236357" cy="1107137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Understanding Data and Problem Statement</a:t>
          </a:r>
        </a:p>
      </dsp:txBody>
      <dsp:txXfrm>
        <a:off x="556755" y="634563"/>
        <a:ext cx="2129220" cy="1107137"/>
      </dsp:txXfrm>
    </dsp:sp>
    <dsp:sp modelId="{4D817F30-A040-423C-9282-3FFF46A9DBDF}">
      <dsp:nvSpPr>
        <dsp:cNvPr id="0" name=""/>
        <dsp:cNvSpPr/>
      </dsp:nvSpPr>
      <dsp:spPr>
        <a:xfrm>
          <a:off x="2962759" y="634563"/>
          <a:ext cx="3039037" cy="1107137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Data Preparation/EDA</a:t>
          </a:r>
        </a:p>
      </dsp:txBody>
      <dsp:txXfrm>
        <a:off x="3516328" y="634563"/>
        <a:ext cx="1931900" cy="1107137"/>
      </dsp:txXfrm>
    </dsp:sp>
    <dsp:sp modelId="{26FFD445-1D3B-4CA2-8AE8-4A3F4E59282A}">
      <dsp:nvSpPr>
        <dsp:cNvPr id="0" name=""/>
        <dsp:cNvSpPr/>
      </dsp:nvSpPr>
      <dsp:spPr>
        <a:xfrm>
          <a:off x="5725013" y="634563"/>
          <a:ext cx="2930400" cy="1107137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Modelling</a:t>
          </a:r>
        </a:p>
      </dsp:txBody>
      <dsp:txXfrm>
        <a:off x="6278582" y="634563"/>
        <a:ext cx="1823263" cy="1107137"/>
      </dsp:txXfrm>
    </dsp:sp>
    <dsp:sp modelId="{457FCEFF-DE30-4B86-B4E5-0DC061C61A6C}">
      <dsp:nvSpPr>
        <dsp:cNvPr id="0" name=""/>
        <dsp:cNvSpPr/>
      </dsp:nvSpPr>
      <dsp:spPr>
        <a:xfrm>
          <a:off x="8378628" y="634563"/>
          <a:ext cx="3378652" cy="1107137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Evaluation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8932197" y="634563"/>
        <a:ext cx="2271515" cy="1107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35.jpg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D66C1F-86E4-4166-99FF-BB807DAA6C5B}"/>
              </a:ext>
            </a:extLst>
          </p:cNvPr>
          <p:cNvSpPr/>
          <p:nvPr/>
        </p:nvSpPr>
        <p:spPr>
          <a:xfrm>
            <a:off x="586282" y="1556792"/>
            <a:ext cx="1026017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FIFA 2018 Statistics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A5D2F-91E3-4CA4-882A-4D46D812C61F}"/>
              </a:ext>
            </a:extLst>
          </p:cNvPr>
          <p:cNvSpPr/>
          <p:nvPr/>
        </p:nvSpPr>
        <p:spPr>
          <a:xfrm>
            <a:off x="1071853" y="3495784"/>
            <a:ext cx="928903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Classification Models to Predict MoM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9154933-BEF7-4F6E-9A2D-B70EF90E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188"/>
            <a:ext cx="7503236" cy="667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3E93C-3061-4AF3-B5A5-CED52081140A}"/>
              </a:ext>
            </a:extLst>
          </p:cNvPr>
          <p:cNvSpPr txBox="1"/>
          <p:nvPr/>
        </p:nvSpPr>
        <p:spPr>
          <a:xfrm>
            <a:off x="8040216" y="188640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medium-content-serif-font"/>
              </a:rPr>
              <a:t>Let’s look at pair plots </a:t>
            </a:r>
            <a:r>
              <a:rPr lang="en-US" sz="2400" dirty="0"/>
              <a:t>to analyze distribution of important parameters and relationships between them to identify trends for follow-up analysis.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CACA4-B7A4-4A43-A802-BAB787789C04}"/>
              </a:ext>
            </a:extLst>
          </p:cNvPr>
          <p:cNvSpPr txBox="1"/>
          <p:nvPr/>
        </p:nvSpPr>
        <p:spPr>
          <a:xfrm>
            <a:off x="8031051" y="402224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Important Points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CFC90-782D-4C49-8D65-02713A2A662E}"/>
              </a:ext>
            </a:extLst>
          </p:cNvPr>
          <p:cNvSpPr txBox="1"/>
          <p:nvPr/>
        </p:nvSpPr>
        <p:spPr>
          <a:xfrm>
            <a:off x="7978580" y="4886123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More Goals Scored do not guarantee more MoM awards.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Ball Possession % and Passes are highly corelated </a:t>
            </a:r>
          </a:p>
        </p:txBody>
      </p:sp>
    </p:spTree>
    <p:extLst>
      <p:ext uri="{BB962C8B-B14F-4D97-AF65-F5344CB8AC3E}">
        <p14:creationId xmlns:p14="http://schemas.microsoft.com/office/powerpoint/2010/main" val="204192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4D723C-0A18-4741-80FE-89ACC2F2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-1"/>
            <a:ext cx="77597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5F561-C6C3-4613-990C-3EF5234602CC}"/>
              </a:ext>
            </a:extLst>
          </p:cNvPr>
          <p:cNvSpPr txBox="1"/>
          <p:nvPr/>
        </p:nvSpPr>
        <p:spPr>
          <a:xfrm>
            <a:off x="7941016" y="212843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1" dirty="0"/>
              <a:t>Not Much Correlation between parameters.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1DFC6-F850-4F13-B9F0-1590F99A49F6}"/>
              </a:ext>
            </a:extLst>
          </p:cNvPr>
          <p:cNvSpPr txBox="1"/>
          <p:nvPr/>
        </p:nvSpPr>
        <p:spPr>
          <a:xfrm>
            <a:off x="7926584" y="3479217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1" dirty="0"/>
              <a:t>Almost equal distribution of MoM awards in respect to all parameters and thus difficult for accurate prediction.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D2DE0-9FB9-4F92-99DD-9B47A8707DB5}"/>
              </a:ext>
            </a:extLst>
          </p:cNvPr>
          <p:cNvSpPr txBox="1"/>
          <p:nvPr/>
        </p:nvSpPr>
        <p:spPr>
          <a:xfrm>
            <a:off x="8040216" y="260648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Other Parameters</a:t>
            </a:r>
            <a:r>
              <a:rPr lang="en-CA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64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196" name="Picture 4">
            <a:extLst>
              <a:ext uri="{FF2B5EF4-FFF2-40B4-BE49-F238E27FC236}">
                <a16:creationId xmlns:a16="http://schemas.microsoft.com/office/drawing/2014/main" id="{CC704276-E59F-478D-8637-001169CE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" y="1052736"/>
            <a:ext cx="7792045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83219-DE63-483B-ACF8-D002274AEF1E}"/>
              </a:ext>
            </a:extLst>
          </p:cNvPr>
          <p:cNvSpPr txBox="1"/>
          <p:nvPr/>
        </p:nvSpPr>
        <p:spPr>
          <a:xfrm>
            <a:off x="839416" y="44624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u="sng" dirty="0"/>
              <a:t>Correlation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7064C-0667-4102-8BA1-8B622DAACFE0}"/>
              </a:ext>
            </a:extLst>
          </p:cNvPr>
          <p:cNvSpPr txBox="1"/>
          <p:nvPr/>
        </p:nvSpPr>
        <p:spPr>
          <a:xfrm>
            <a:off x="7752184" y="3068960"/>
            <a:ext cx="47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CA" sz="2800" dirty="0">
                <a:latin typeface="Comic Sans MS" panose="030F0702030302020204" pitchFamily="66" charset="0"/>
              </a:rPr>
              <a:t>Not many columns have high correlation.</a:t>
            </a:r>
          </a:p>
        </p:txBody>
      </p:sp>
    </p:spTree>
    <p:extLst>
      <p:ext uri="{BB962C8B-B14F-4D97-AF65-F5344CB8AC3E}">
        <p14:creationId xmlns:p14="http://schemas.microsoft.com/office/powerpoint/2010/main" val="384150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peech Bubble: Rectangle with Corners Rounded 106">
            <a:extLst>
              <a:ext uri="{FF2B5EF4-FFF2-40B4-BE49-F238E27FC236}">
                <a16:creationId xmlns:a16="http://schemas.microsoft.com/office/drawing/2014/main" id="{3F43C5C5-0C72-4E44-82AC-180616C4ACC5}"/>
              </a:ext>
            </a:extLst>
          </p:cNvPr>
          <p:cNvSpPr/>
          <p:nvPr/>
        </p:nvSpPr>
        <p:spPr>
          <a:xfrm>
            <a:off x="9768407" y="1052737"/>
            <a:ext cx="1959753" cy="108796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Repeat for all models/ algorithms</a:t>
            </a:r>
          </a:p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53F3F-0692-425C-A362-7E083968591B}"/>
              </a:ext>
            </a:extLst>
          </p:cNvPr>
          <p:cNvSpPr txBox="1"/>
          <p:nvPr/>
        </p:nvSpPr>
        <p:spPr>
          <a:xfrm>
            <a:off x="335360" y="8965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2018 Football World Cup data with football statistics and MoM Award details.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3EC86-AADE-44DD-B682-8DE4B1C39524}"/>
              </a:ext>
            </a:extLst>
          </p:cNvPr>
          <p:cNvSpPr txBox="1"/>
          <p:nvPr/>
        </p:nvSpPr>
        <p:spPr>
          <a:xfrm>
            <a:off x="191344" y="4314059"/>
            <a:ext cx="638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Post Profiling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324BC-96EE-4072-AACC-05F70CFEA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835351"/>
              </p:ext>
            </p:extLst>
          </p:nvPr>
        </p:nvGraphicFramePr>
        <p:xfrm>
          <a:off x="133155" y="-240123"/>
          <a:ext cx="8920775" cy="198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3E423B-CF10-4265-AE60-63C0C12F724E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6406705" y="1435449"/>
            <a:ext cx="962766" cy="720080"/>
          </a:xfrm>
          <a:prstGeom prst="bentConnector3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85B2E-0260-4A09-8638-F0C4FE8B2E02}"/>
              </a:ext>
            </a:extLst>
          </p:cNvPr>
          <p:cNvSpPr/>
          <p:nvPr/>
        </p:nvSpPr>
        <p:spPr>
          <a:xfrm>
            <a:off x="1055440" y="2276872"/>
            <a:ext cx="10945216" cy="4464496"/>
          </a:xfrm>
          <a:prstGeom prst="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052C61-8652-4005-8D71-48A94AA00558}"/>
              </a:ext>
            </a:extLst>
          </p:cNvPr>
          <p:cNvSpPr/>
          <p:nvPr/>
        </p:nvSpPr>
        <p:spPr>
          <a:xfrm>
            <a:off x="1199456" y="3169510"/>
            <a:ext cx="1584176" cy="166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Feature Engineering post EDA knowledge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FEBE01-37BA-40EC-9AB6-3E8D7B58ABC9}"/>
              </a:ext>
            </a:extLst>
          </p:cNvPr>
          <p:cNvSpPr/>
          <p:nvPr/>
        </p:nvSpPr>
        <p:spPr>
          <a:xfrm>
            <a:off x="3167712" y="3169510"/>
            <a:ext cx="710390" cy="166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EV</a:t>
            </a:r>
          </a:p>
          <a:p>
            <a:pPr algn="ctr"/>
            <a:r>
              <a:rPr lang="en-CA" dirty="0"/>
              <a:t>TV 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F9E84-AE0C-49FD-95FC-AC0D862965EC}"/>
              </a:ext>
            </a:extLst>
          </p:cNvPr>
          <p:cNvSpPr txBox="1"/>
          <p:nvPr/>
        </p:nvSpPr>
        <p:spPr>
          <a:xfrm>
            <a:off x="3575720" y="45811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D7EE6-73CE-4635-B819-384C324B51E8}"/>
              </a:ext>
            </a:extLst>
          </p:cNvPr>
          <p:cNvSpPr/>
          <p:nvPr/>
        </p:nvSpPr>
        <p:spPr>
          <a:xfrm>
            <a:off x="4238142" y="3169510"/>
            <a:ext cx="1008112" cy="1665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 Test Split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9049A-F088-44A8-B405-FB04EB881575}"/>
              </a:ext>
            </a:extLst>
          </p:cNvPr>
          <p:cNvSpPr/>
          <p:nvPr/>
        </p:nvSpPr>
        <p:spPr>
          <a:xfrm>
            <a:off x="5711970" y="2671656"/>
            <a:ext cx="146484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ABD70-80B3-437A-A15D-86FB52F4C96D}"/>
              </a:ext>
            </a:extLst>
          </p:cNvPr>
          <p:cNvSpPr/>
          <p:nvPr/>
        </p:nvSpPr>
        <p:spPr>
          <a:xfrm>
            <a:off x="9023997" y="2663538"/>
            <a:ext cx="1920232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Build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B846D-9EBB-4DC3-9D85-470D6329FAA7}"/>
              </a:ext>
            </a:extLst>
          </p:cNvPr>
          <p:cNvSpPr/>
          <p:nvPr/>
        </p:nvSpPr>
        <p:spPr>
          <a:xfrm>
            <a:off x="9031560" y="5734675"/>
            <a:ext cx="1912669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C503B-F458-4A7F-9C10-A01C5328D86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83632" y="4002248"/>
            <a:ext cx="384080" cy="0"/>
          </a:xfrm>
          <a:prstGeom prst="straightConnector1">
            <a:avLst/>
          </a:prstGeom>
          <a:ln w="222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510E58-E9EA-408D-8E51-4A0B165D5B9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878102" y="4002248"/>
            <a:ext cx="360040" cy="0"/>
          </a:xfrm>
          <a:prstGeom prst="straightConnector1">
            <a:avLst/>
          </a:prstGeom>
          <a:ln w="222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4327604-7818-4F92-97C9-4A8C252C63CD}"/>
              </a:ext>
            </a:extLst>
          </p:cNvPr>
          <p:cNvSpPr/>
          <p:nvPr/>
        </p:nvSpPr>
        <p:spPr>
          <a:xfrm>
            <a:off x="5711970" y="5496442"/>
            <a:ext cx="146484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Test Data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55656A-4ADC-4E89-9E78-257F3FCB5841}"/>
              </a:ext>
            </a:extLst>
          </p:cNvPr>
          <p:cNvSpPr/>
          <p:nvPr/>
        </p:nvSpPr>
        <p:spPr>
          <a:xfrm>
            <a:off x="6650084" y="3691991"/>
            <a:ext cx="146484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Scaling EV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76144BB-FCB8-4C79-8ED0-99173A7672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46254" y="2878940"/>
            <a:ext cx="465716" cy="1123308"/>
          </a:xfrm>
          <a:prstGeom prst="bentConnector3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53614C-9CC9-44AD-AC26-3017F43CB1C8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5246254" y="4002248"/>
            <a:ext cx="465716" cy="1701478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C647367-A205-4B33-9695-E22132ADCC17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 rot="16200000" flipH="1">
            <a:off x="6610564" y="2920050"/>
            <a:ext cx="605767" cy="938114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4F7248A-9449-4CDE-BD3C-F0B6B5491243}"/>
              </a:ext>
            </a:extLst>
          </p:cNvPr>
          <p:cNvSpPr/>
          <p:nvPr/>
        </p:nvSpPr>
        <p:spPr>
          <a:xfrm>
            <a:off x="9031560" y="4083540"/>
            <a:ext cx="1920232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 Model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1A41E9E-D74F-4F69-9713-BE378C85F2F7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rot="16200000" flipH="1">
            <a:off x="9689065" y="3780928"/>
            <a:ext cx="597659" cy="7563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E10C3D8-6D18-41FC-A80E-02E89FA8B50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114924" y="3899275"/>
            <a:ext cx="909073" cy="595436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C3F15B-EF45-40DE-9B86-3A58C1E0A17C}"/>
              </a:ext>
            </a:extLst>
          </p:cNvPr>
          <p:cNvCxnSpPr>
            <a:cxnSpLocks/>
            <a:stCxn id="82" idx="2"/>
            <a:endCxn id="12" idx="0"/>
          </p:cNvCxnSpPr>
          <p:nvPr/>
        </p:nvCxnSpPr>
        <p:spPr>
          <a:xfrm rot="5400000">
            <a:off x="9575390" y="5318389"/>
            <a:ext cx="828792" cy="3781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B1C4459-0EEC-475B-B04A-A53FE1652D36}"/>
              </a:ext>
            </a:extLst>
          </p:cNvPr>
          <p:cNvSpPr/>
          <p:nvPr/>
        </p:nvSpPr>
        <p:spPr>
          <a:xfrm>
            <a:off x="8832304" y="2402507"/>
            <a:ext cx="2304256" cy="4266853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956D967-ED55-4DBE-9008-4936795C0590}"/>
              </a:ext>
            </a:extLst>
          </p:cNvPr>
          <p:cNvCxnSpPr>
            <a:cxnSpLocks/>
            <a:stCxn id="107" idx="4"/>
            <a:endCxn id="103" idx="3"/>
          </p:cNvCxnSpPr>
          <p:nvPr/>
        </p:nvCxnSpPr>
        <p:spPr>
          <a:xfrm rot="16200000" flipH="1">
            <a:off x="9608668" y="3008041"/>
            <a:ext cx="2259233" cy="796552"/>
          </a:xfrm>
          <a:prstGeom prst="curvedConnector4">
            <a:avLst>
              <a:gd name="adj1" fmla="val 5794"/>
              <a:gd name="adj2" fmla="val 202969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33A6E08-5CF8-4E39-9A73-6F789E452113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rot="5400000" flipH="1" flipV="1">
            <a:off x="6218506" y="4332444"/>
            <a:ext cx="1389883" cy="938114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68499FD-35CA-42BD-BD70-416F28FA78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7656" y="4219427"/>
            <a:ext cx="1702105" cy="1513895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62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784AE7-7DD0-4AA3-A7A2-3DE3199A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0" y="1916832"/>
            <a:ext cx="4511824" cy="3384376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A7BE22-7529-47A9-8FC8-3DAAAEB99F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76" t="5814" r="-12176" b="-5814"/>
          <a:stretch/>
        </p:blipFill>
        <p:spPr>
          <a:xfrm>
            <a:off x="4664804" y="569526"/>
            <a:ext cx="8352928" cy="699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EFD4D-27E6-4DDB-8D19-0E8F18E03E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56"/>
          <a:stretch/>
        </p:blipFill>
        <p:spPr>
          <a:xfrm>
            <a:off x="4651672" y="1268760"/>
            <a:ext cx="7492999" cy="2891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6645B-2B4D-4CB2-9B5B-738FB7BD8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3832" y="5420778"/>
            <a:ext cx="7388594" cy="14372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6338E9-C7FC-4C27-9AAA-62E4BFD734D6}"/>
              </a:ext>
            </a:extLst>
          </p:cNvPr>
          <p:cNvSpPr/>
          <p:nvPr/>
        </p:nvSpPr>
        <p:spPr>
          <a:xfrm>
            <a:off x="4511824" y="0"/>
            <a:ext cx="12378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DFED73-DAC2-461E-8370-1C30AD8D04D0}"/>
              </a:ext>
            </a:extLst>
          </p:cNvPr>
          <p:cNvSpPr txBox="1"/>
          <p:nvPr/>
        </p:nvSpPr>
        <p:spPr>
          <a:xfrm>
            <a:off x="4629858" y="4653136"/>
            <a:ext cx="6650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00000"/>
                </a:solidFill>
                <a:effectLst/>
                <a:latin typeface="Helvetica Neue"/>
              </a:rPr>
              <a:t>Preparing the data (X and y) for Classification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4F006-CC44-409B-A8CB-9BC22E522E40}"/>
              </a:ext>
            </a:extLst>
          </p:cNvPr>
          <p:cNvSpPr txBox="1"/>
          <p:nvPr/>
        </p:nvSpPr>
        <p:spPr>
          <a:xfrm>
            <a:off x="4679348" y="84708"/>
            <a:ext cx="7393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00000"/>
                </a:solidFill>
                <a:effectLst/>
                <a:latin typeface="Helvetica Neue"/>
              </a:rPr>
              <a:t>Feature Engineering (Dropping ID and Corelated Columns)</a:t>
            </a:r>
          </a:p>
        </p:txBody>
      </p:sp>
    </p:spTree>
    <p:extLst>
      <p:ext uri="{BB962C8B-B14F-4D97-AF65-F5344CB8AC3E}">
        <p14:creationId xmlns:p14="http://schemas.microsoft.com/office/powerpoint/2010/main" val="18950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338E9-C7FC-4C27-9AAA-62E4BFD734D6}"/>
              </a:ext>
            </a:extLst>
          </p:cNvPr>
          <p:cNvSpPr/>
          <p:nvPr/>
        </p:nvSpPr>
        <p:spPr>
          <a:xfrm>
            <a:off x="4511824" y="0"/>
            <a:ext cx="12378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4F006-CC44-409B-A8CB-9BC22E522E40}"/>
              </a:ext>
            </a:extLst>
          </p:cNvPr>
          <p:cNvSpPr txBox="1"/>
          <p:nvPr/>
        </p:nvSpPr>
        <p:spPr>
          <a:xfrm>
            <a:off x="4725178" y="483018"/>
            <a:ext cx="739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Train-Test Split and Scaling</a:t>
            </a:r>
            <a:endParaRPr lang="en-US" sz="24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417FC-6130-4713-8D84-F9EB5EDFA1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>
            <a:off x="-3791" y="1931776"/>
            <a:ext cx="4499553" cy="348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ED1B92-5676-47BD-B8DA-F4FAA1C81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672" y="1366146"/>
            <a:ext cx="7248128" cy="1151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B0FEF-0FD2-463E-B146-42F01C3DFF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532"/>
          <a:stretch/>
        </p:blipFill>
        <p:spPr>
          <a:xfrm>
            <a:off x="4651673" y="3271150"/>
            <a:ext cx="724812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338E9-C7FC-4C27-9AAA-62E4BFD734D6}"/>
              </a:ext>
            </a:extLst>
          </p:cNvPr>
          <p:cNvSpPr/>
          <p:nvPr/>
        </p:nvSpPr>
        <p:spPr>
          <a:xfrm>
            <a:off x="4511824" y="0"/>
            <a:ext cx="12378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4F006-CC44-409B-A8CB-9BC22E522E40}"/>
              </a:ext>
            </a:extLst>
          </p:cNvPr>
          <p:cNvSpPr txBox="1"/>
          <p:nvPr/>
        </p:nvSpPr>
        <p:spPr>
          <a:xfrm>
            <a:off x="4733685" y="171119"/>
            <a:ext cx="739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Model Building and Training - </a:t>
            </a:r>
            <a:endParaRPr lang="en-US" sz="24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90398-2374-4AA8-8AA6-5291E6AB7F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>
            <a:off x="16062" y="980728"/>
            <a:ext cx="4495762" cy="509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343B4-AC7B-410D-AE14-9DD708B9DC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0"/>
          <a:stretch/>
        </p:blipFill>
        <p:spPr>
          <a:xfrm>
            <a:off x="4818351" y="836712"/>
            <a:ext cx="6917895" cy="2723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1D363-0D1D-476D-B2C8-6BC673B79B96}"/>
              </a:ext>
            </a:extLst>
          </p:cNvPr>
          <p:cNvSpPr txBox="1"/>
          <p:nvPr/>
        </p:nvSpPr>
        <p:spPr>
          <a:xfrm>
            <a:off x="4779162" y="4072760"/>
            <a:ext cx="739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Testing the Model - </a:t>
            </a:r>
            <a:endParaRPr lang="en-US" sz="24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3DCE8D-5070-4580-B1B2-9F884E51DE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54" t="5144" b="5144"/>
          <a:stretch/>
        </p:blipFill>
        <p:spPr>
          <a:xfrm>
            <a:off x="4779162" y="4958769"/>
            <a:ext cx="7034989" cy="13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338E9-C7FC-4C27-9AAA-62E4BFD734D6}"/>
              </a:ext>
            </a:extLst>
          </p:cNvPr>
          <p:cNvSpPr/>
          <p:nvPr/>
        </p:nvSpPr>
        <p:spPr>
          <a:xfrm>
            <a:off x="4511824" y="0"/>
            <a:ext cx="12378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4F006-CC44-409B-A8CB-9BC22E522E40}"/>
              </a:ext>
            </a:extLst>
          </p:cNvPr>
          <p:cNvSpPr txBox="1"/>
          <p:nvPr/>
        </p:nvSpPr>
        <p:spPr>
          <a:xfrm>
            <a:off x="4733685" y="171119"/>
            <a:ext cx="739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u="sng" dirty="0">
                <a:solidFill>
                  <a:srgbClr val="000000"/>
                </a:solidFill>
                <a:latin typeface="Helvetica Neue"/>
              </a:rPr>
              <a:t>Classification Modelling Techniques : </a:t>
            </a:r>
            <a:endParaRPr lang="en-US" sz="24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EE6DCE-25DF-4E10-847C-4053C235A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099700"/>
              </p:ext>
            </p:extLst>
          </p:nvPr>
        </p:nvGraphicFramePr>
        <p:xfrm>
          <a:off x="4843319" y="1268760"/>
          <a:ext cx="7157034" cy="491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7954FC-A137-488F-89C5-6717250A9217}"/>
              </a:ext>
            </a:extLst>
          </p:cNvPr>
          <p:cNvSpPr txBox="1"/>
          <p:nvPr/>
        </p:nvSpPr>
        <p:spPr>
          <a:xfrm>
            <a:off x="4797532" y="2708920"/>
            <a:ext cx="2810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   Logistic Regression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A53816F-FAA2-4E4C-89DF-46BC0513E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5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753F3F-0692-425C-A362-7E083968591B}"/>
              </a:ext>
            </a:extLst>
          </p:cNvPr>
          <p:cNvSpPr txBox="1"/>
          <p:nvPr/>
        </p:nvSpPr>
        <p:spPr>
          <a:xfrm>
            <a:off x="335360" y="8965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2018 Football World Cup data with football statistics and MoM Award details.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3EC86-AADE-44DD-B682-8DE4B1C39524}"/>
              </a:ext>
            </a:extLst>
          </p:cNvPr>
          <p:cNvSpPr txBox="1"/>
          <p:nvPr/>
        </p:nvSpPr>
        <p:spPr>
          <a:xfrm>
            <a:off x="191344" y="4314059"/>
            <a:ext cx="638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Post Profiling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324BC-96EE-4072-AACC-05F70CFEAFE0}"/>
              </a:ext>
            </a:extLst>
          </p:cNvPr>
          <p:cNvGraphicFramePr/>
          <p:nvPr/>
        </p:nvGraphicFramePr>
        <p:xfrm>
          <a:off x="199561" y="-387425"/>
          <a:ext cx="11760468" cy="2376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4F85B2E-0260-4A09-8638-F0C4FE8B2E02}"/>
              </a:ext>
            </a:extLst>
          </p:cNvPr>
          <p:cNvSpPr/>
          <p:nvPr/>
        </p:nvSpPr>
        <p:spPr>
          <a:xfrm>
            <a:off x="1199456" y="2533588"/>
            <a:ext cx="10081120" cy="4176464"/>
          </a:xfrm>
          <a:prstGeom prst="rect">
            <a:avLst/>
          </a:prstGeom>
          <a:solidFill>
            <a:srgbClr val="00B0F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79C0F1-145D-482B-9B38-01CD2AE748DF}"/>
              </a:ext>
            </a:extLst>
          </p:cNvPr>
          <p:cNvCxnSpPr/>
          <p:nvPr/>
        </p:nvCxnSpPr>
        <p:spPr>
          <a:xfrm>
            <a:off x="9840416" y="1340768"/>
            <a:ext cx="0" cy="64807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89C3F9-527C-4630-BA73-CD1A38C0D7B1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6240016" y="1978486"/>
            <a:ext cx="3600400" cy="555101"/>
          </a:xfrm>
          <a:prstGeom prst="bentConnector2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643A7F2-B8E2-412D-8CA5-273671D50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480" y="2778054"/>
            <a:ext cx="4392488" cy="230713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8437E2B-9224-483C-AF2D-519A11F205D2}"/>
              </a:ext>
            </a:extLst>
          </p:cNvPr>
          <p:cNvSpPr/>
          <p:nvPr/>
        </p:nvSpPr>
        <p:spPr>
          <a:xfrm>
            <a:off x="6575376" y="2924944"/>
            <a:ext cx="1464840" cy="329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Model Evaluation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89A307D-CDC7-4B90-AAF3-7E66DB0C3D6B}"/>
              </a:ext>
            </a:extLst>
          </p:cNvPr>
          <p:cNvCxnSpPr>
            <a:endCxn id="37" idx="1"/>
          </p:cNvCxnSpPr>
          <p:nvPr/>
        </p:nvCxnSpPr>
        <p:spPr>
          <a:xfrm flipV="1">
            <a:off x="5663952" y="4572170"/>
            <a:ext cx="911424" cy="152974"/>
          </a:xfrm>
          <a:prstGeom prst="bentConnector3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A8FBEBE-768B-45CF-BC07-21D11439C42C}"/>
              </a:ext>
            </a:extLst>
          </p:cNvPr>
          <p:cNvSpPr/>
          <p:nvPr/>
        </p:nvSpPr>
        <p:spPr>
          <a:xfrm>
            <a:off x="8743166" y="3311489"/>
            <a:ext cx="217737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Confusion Matrix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217AB7-1EFA-4DA8-B35B-BA5ABF23459B}"/>
              </a:ext>
            </a:extLst>
          </p:cNvPr>
          <p:cNvSpPr/>
          <p:nvPr/>
        </p:nvSpPr>
        <p:spPr>
          <a:xfrm>
            <a:off x="8760296" y="3949622"/>
            <a:ext cx="216024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Recall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2464FA-4901-4456-A279-1EDD17069099}"/>
              </a:ext>
            </a:extLst>
          </p:cNvPr>
          <p:cNvSpPr/>
          <p:nvPr/>
        </p:nvSpPr>
        <p:spPr>
          <a:xfrm>
            <a:off x="8743166" y="4621820"/>
            <a:ext cx="2194499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Precision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394490-E49D-4D0A-A6B4-BC53B07A324A}"/>
              </a:ext>
            </a:extLst>
          </p:cNvPr>
          <p:cNvSpPr/>
          <p:nvPr/>
        </p:nvSpPr>
        <p:spPr>
          <a:xfrm>
            <a:off x="8743166" y="5294018"/>
            <a:ext cx="215907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F1 Score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6F8B91-E49F-4E87-9C3B-BAF97F43DF13}"/>
              </a:ext>
            </a:extLst>
          </p:cNvPr>
          <p:cNvSpPr/>
          <p:nvPr/>
        </p:nvSpPr>
        <p:spPr>
          <a:xfrm>
            <a:off x="8743166" y="2633696"/>
            <a:ext cx="2194500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Accuracy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6BEF7A-E552-421A-957B-B99DCF2017B5}"/>
              </a:ext>
            </a:extLst>
          </p:cNvPr>
          <p:cNvSpPr/>
          <p:nvPr/>
        </p:nvSpPr>
        <p:spPr>
          <a:xfrm>
            <a:off x="8760296" y="6046050"/>
            <a:ext cx="2177369" cy="41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ROC AUC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8376EC9-E5A0-4B7C-A9AE-46CF8D04965F}"/>
              </a:ext>
            </a:extLst>
          </p:cNvPr>
          <p:cNvCxnSpPr>
            <a:cxnSpLocks/>
            <a:stCxn id="37" idx="3"/>
            <a:endCxn id="49" idx="1"/>
          </p:cNvCxnSpPr>
          <p:nvPr/>
        </p:nvCxnSpPr>
        <p:spPr>
          <a:xfrm flipV="1">
            <a:off x="8040216" y="2840980"/>
            <a:ext cx="702950" cy="1731190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B64BE3-559A-4A01-8CE4-8BAF5A71DA27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8040216" y="3518773"/>
            <a:ext cx="702950" cy="1053397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47A4DB3-0388-4CE0-94F6-DF8F5E145E64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8040216" y="4572170"/>
            <a:ext cx="720080" cy="1681164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6F5336D-DA9D-4DC2-BF34-E34A7620E865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8040216" y="4572170"/>
            <a:ext cx="702950" cy="929132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7B809DB-9587-49A6-91C1-6DDA9F02F6BA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8040216" y="4572170"/>
            <a:ext cx="702950" cy="256934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C0EC56B-BD26-4E07-9F5D-6A5DAFC0DE9E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 flipV="1">
            <a:off x="8040216" y="4156906"/>
            <a:ext cx="720080" cy="415264"/>
          </a:xfrm>
          <a:prstGeom prst="bentConnector3">
            <a:avLst>
              <a:gd name="adj1" fmla="val 50000"/>
            </a:avLst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8F77F5-B23A-4432-8CC7-6C6A11B40B1C}"/>
              </a:ext>
            </a:extLst>
          </p:cNvPr>
          <p:cNvSpPr txBox="1"/>
          <p:nvPr/>
        </p:nvSpPr>
        <p:spPr>
          <a:xfrm>
            <a:off x="1343472" y="59614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Chose the Best Model in respect to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23510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8A507-629E-46CD-A380-F7F51B8C4CEF}"/>
              </a:ext>
            </a:extLst>
          </p:cNvPr>
          <p:cNvSpPr txBox="1"/>
          <p:nvPr/>
        </p:nvSpPr>
        <p:spPr>
          <a:xfrm>
            <a:off x="-31731" y="9078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u="sng" dirty="0"/>
              <a:t>Model Evaluation</a:t>
            </a:r>
            <a:endParaRPr lang="en-CA" sz="3200" b="1" u="sng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20E36DB-37FF-4038-B17B-59A9FFC7EA21}"/>
              </a:ext>
            </a:extLst>
          </p:cNvPr>
          <p:cNvSpPr/>
          <p:nvPr/>
        </p:nvSpPr>
        <p:spPr>
          <a:xfrm>
            <a:off x="119336" y="2051556"/>
            <a:ext cx="2592288" cy="369332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Logistic Regression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49568C9-60BE-44D5-B346-22DAF8B029D9}"/>
              </a:ext>
            </a:extLst>
          </p:cNvPr>
          <p:cNvSpPr/>
          <p:nvPr/>
        </p:nvSpPr>
        <p:spPr>
          <a:xfrm>
            <a:off x="119336" y="2915652"/>
            <a:ext cx="2592288" cy="369332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Decision Tree                 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77EAB1D-7CE1-437C-AC55-D97245073F1A}"/>
              </a:ext>
            </a:extLst>
          </p:cNvPr>
          <p:cNvSpPr/>
          <p:nvPr/>
        </p:nvSpPr>
        <p:spPr>
          <a:xfrm>
            <a:off x="132514" y="3892238"/>
            <a:ext cx="2579110" cy="472866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Decision Tree   (with </a:t>
            </a:r>
            <a:r>
              <a:rPr lang="en-CA" dirty="0" err="1"/>
              <a:t>GridSearch</a:t>
            </a:r>
            <a:r>
              <a:rPr lang="en-CA" dirty="0"/>
              <a:t>)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4538F0B-3960-4EC8-BD19-02AAA017EE86}"/>
              </a:ext>
            </a:extLst>
          </p:cNvPr>
          <p:cNvSpPr/>
          <p:nvPr/>
        </p:nvSpPr>
        <p:spPr>
          <a:xfrm>
            <a:off x="132514" y="5908462"/>
            <a:ext cx="2579110" cy="472866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Random Forest (with </a:t>
            </a:r>
            <a:r>
              <a:rPr lang="en-CA" dirty="0" err="1"/>
              <a:t>GridSearch</a:t>
            </a:r>
            <a:r>
              <a:rPr lang="en-CA" dirty="0"/>
              <a:t>)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CBDE9D82-F0FA-417B-BF16-B34AED37B23F}"/>
              </a:ext>
            </a:extLst>
          </p:cNvPr>
          <p:cNvSpPr/>
          <p:nvPr/>
        </p:nvSpPr>
        <p:spPr>
          <a:xfrm>
            <a:off x="132514" y="4900350"/>
            <a:ext cx="2579110" cy="472866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Random Forest</a:t>
            </a:r>
          </a:p>
        </p:txBody>
      </p:sp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2AF6E7E1-BE5B-4EA0-AE21-0A9FDC59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67608"/>
              </p:ext>
            </p:extLst>
          </p:nvPr>
        </p:nvGraphicFramePr>
        <p:xfrm>
          <a:off x="2783632" y="764704"/>
          <a:ext cx="8928990" cy="5814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{E8034E78-7F5D-4C2E-B375-FC64B27BC917}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043522564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3313262929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55941884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4170869370"/>
                    </a:ext>
                  </a:extLst>
                </a:gridCol>
                <a:gridCol w="1785798">
                  <a:extLst>
                    <a:ext uri="{9D8B030D-6E8A-4147-A177-3AD203B41FA5}">
                      <a16:colId xmlns:a16="http://schemas.microsoft.com/office/drawing/2014/main" val="4162759102"/>
                    </a:ext>
                  </a:extLst>
                </a:gridCol>
              </a:tblGrid>
              <a:tr h="969044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Accuracy Score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ROC AUC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35378"/>
                  </a:ext>
                </a:extLst>
              </a:tr>
              <a:tr h="969044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0.730769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0.769231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0.714286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solidFill>
                            <a:schemeClr val="tx1"/>
                          </a:solidFill>
                          <a:effectLst/>
                        </a:rPr>
                        <a:t>0.740741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0.781065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97531"/>
                  </a:ext>
                </a:extLst>
              </a:tr>
              <a:tr h="969044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0.538462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0.307692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0.571429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0.538462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26091"/>
                  </a:ext>
                </a:extLst>
              </a:tr>
              <a:tr h="969044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0.769231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0.684211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0.8125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0.769231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90756"/>
                  </a:ext>
                </a:extLst>
              </a:tr>
              <a:tr h="969044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0.769231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solidFill>
                            <a:schemeClr val="tx1"/>
                          </a:solidFill>
                          <a:effectLst/>
                        </a:rPr>
                        <a:t>0.846154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solidFill>
                            <a:schemeClr val="tx1"/>
                          </a:solidFill>
                          <a:effectLst/>
                        </a:rPr>
                        <a:t>0.733333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0.785714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0.789941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21465"/>
                  </a:ext>
                </a:extLst>
              </a:tr>
              <a:tr h="969044"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0.730769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0.923077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solidFill>
                            <a:schemeClr val="tx1"/>
                          </a:solidFill>
                          <a:effectLst/>
                        </a:rPr>
                        <a:t>0.666667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>
                          <a:solidFill>
                            <a:schemeClr val="tx1"/>
                          </a:solidFill>
                          <a:effectLst/>
                        </a:rPr>
                        <a:t>0.774194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dirty="0">
                          <a:solidFill>
                            <a:schemeClr val="tx1"/>
                          </a:solidFill>
                          <a:effectLst/>
                        </a:rPr>
                        <a:t>0.804734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45791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E174D781-90BF-4556-80B9-328CF962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836712"/>
            <a:ext cx="1253558" cy="11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753F3F-0692-425C-A362-7E083968591B}"/>
              </a:ext>
            </a:extLst>
          </p:cNvPr>
          <p:cNvSpPr txBox="1"/>
          <p:nvPr/>
        </p:nvSpPr>
        <p:spPr>
          <a:xfrm>
            <a:off x="335360" y="8965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2018 Football World Cup data with football statistics and MoM Award details.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3EC86-AADE-44DD-B682-8DE4B1C39524}"/>
              </a:ext>
            </a:extLst>
          </p:cNvPr>
          <p:cNvSpPr txBox="1"/>
          <p:nvPr/>
        </p:nvSpPr>
        <p:spPr>
          <a:xfrm>
            <a:off x="191344" y="4314059"/>
            <a:ext cx="638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Post Profiling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324BC-96EE-4072-AACC-05F70CFEA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176669"/>
              </p:ext>
            </p:extLst>
          </p:nvPr>
        </p:nvGraphicFramePr>
        <p:xfrm>
          <a:off x="479376" y="-223635"/>
          <a:ext cx="3107926" cy="194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3E423B-CF10-4265-AE60-63C0C12F72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456" y="1472938"/>
            <a:ext cx="1206248" cy="792088"/>
          </a:xfrm>
          <a:prstGeom prst="bentConnector3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85B2E-0260-4A09-8638-F0C4FE8B2E02}"/>
              </a:ext>
            </a:extLst>
          </p:cNvPr>
          <p:cNvSpPr/>
          <p:nvPr/>
        </p:nvSpPr>
        <p:spPr>
          <a:xfrm>
            <a:off x="1127448" y="2492896"/>
            <a:ext cx="10081120" cy="4176464"/>
          </a:xfrm>
          <a:prstGeom prst="rect">
            <a:avLst/>
          </a:prstGeom>
          <a:solidFill>
            <a:srgbClr val="00B05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097684-5883-487B-BB2D-382357641329}"/>
              </a:ext>
            </a:extLst>
          </p:cNvPr>
          <p:cNvSpPr txBox="1"/>
          <p:nvPr/>
        </p:nvSpPr>
        <p:spPr>
          <a:xfrm>
            <a:off x="1271464" y="2636912"/>
            <a:ext cx="9433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The 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2018 FIFA World Cup </a:t>
            </a: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was the 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21st</a:t>
            </a: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 FIFA World Cup contested by men's national teams and took place between 14 June and 15 July 2018 in 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Russia</a:t>
            </a: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. It involved </a:t>
            </a:r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32 teams</a:t>
            </a:r>
            <a:r>
              <a:rPr lang="en-US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, of which 31 came through qualifying competitions, while as the host nation Russia qualified automatically.</a:t>
            </a:r>
          </a:p>
          <a:p>
            <a:endParaRPr lang="en-US" sz="1800" b="0" i="0" dirty="0">
              <a:solidFill>
                <a:schemeClr val="bg1">
                  <a:lumMod val="95000"/>
                </a:schemeClr>
              </a:solidFill>
              <a:effectLst/>
              <a:latin typeface="Helvetica Neue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This dataset contains the details/statistics of all matches played in FIFA World Cup 2018 with all stats regarding goals, fouls, On/Off Target and various other features.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</a:br>
            <a:endParaRPr lang="en-US" b="1" dirty="0">
              <a:solidFill>
                <a:schemeClr val="bg1">
                  <a:lumMod val="95000"/>
                </a:schemeClr>
              </a:solidFill>
              <a:latin typeface="Helvetica Neue"/>
            </a:endParaRPr>
          </a:p>
          <a:p>
            <a:r>
              <a:rPr lang="en-US" b="1" u="sng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Problem Statement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: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With available dataset, we will try to analyze the tournament based on the football parameters like goals, passes, shots, ball possession, free kicks etc.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Helvetica Neue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Diving into the data,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we will try to predict Man of the Match award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 based on different football attributes from data.</a:t>
            </a:r>
            <a:endParaRPr lang="en-CA" dirty="0">
              <a:solidFill>
                <a:schemeClr val="bg1">
                  <a:lumMod val="95000"/>
                </a:schemeClr>
              </a:solidFill>
              <a:latin typeface="Helvetica Neue"/>
            </a:endParaRPr>
          </a:p>
          <a:p>
            <a:endParaRPr lang="en-CA" b="1" dirty="0">
              <a:solidFill>
                <a:schemeClr val="bg1">
                  <a:lumMod val="95000"/>
                </a:schemeClr>
              </a:solidFill>
              <a:latin typeface="Helvetica Neue"/>
            </a:endParaRPr>
          </a:p>
        </p:txBody>
      </p:sp>
      <p:pic>
        <p:nvPicPr>
          <p:cNvPr id="19" name="Picture 18" descr="A picture containing dark, sitting, table, large&#10;&#10;Description automatically generated">
            <a:extLst>
              <a:ext uri="{FF2B5EF4-FFF2-40B4-BE49-F238E27FC236}">
                <a16:creationId xmlns:a16="http://schemas.microsoft.com/office/drawing/2014/main" id="{C257148F-AB53-4EE3-8887-9812298D9D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00" y="3789040"/>
            <a:ext cx="1988824" cy="31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rgbClr val="92D050"/>
            </a:gs>
            <a:gs pos="26862">
              <a:srgbClr val="E3E7E7"/>
            </a:gs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82F44C-BA0E-4613-856A-DC80B93BA65B}"/>
              </a:ext>
            </a:extLst>
          </p:cNvPr>
          <p:cNvSpPr/>
          <p:nvPr/>
        </p:nvSpPr>
        <p:spPr>
          <a:xfrm>
            <a:off x="623392" y="4293096"/>
            <a:ext cx="8496944" cy="2088232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FE40B-00A9-4420-A369-E07E85D2F90F}"/>
              </a:ext>
            </a:extLst>
          </p:cNvPr>
          <p:cNvSpPr txBox="1"/>
          <p:nvPr/>
        </p:nvSpPr>
        <p:spPr>
          <a:xfrm>
            <a:off x="155340" y="116632"/>
            <a:ext cx="954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u="sng" dirty="0"/>
              <a:t>Understanding Evaluation Parameters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C0168-8387-450C-B55A-F2B8B5A36BFD}"/>
              </a:ext>
            </a:extLst>
          </p:cNvPr>
          <p:cNvSpPr txBox="1"/>
          <p:nvPr/>
        </p:nvSpPr>
        <p:spPr>
          <a:xfrm>
            <a:off x="140532" y="1052736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1" dirty="0"/>
              <a:t>High Recall ~~ Lower False Negatives</a:t>
            </a:r>
          </a:p>
          <a:p>
            <a:endParaRPr lang="en-CA" dirty="0"/>
          </a:p>
          <a:p>
            <a:r>
              <a:rPr lang="en-CA" dirty="0"/>
              <a:t>In our use case this implies a Team did won MoM Award but our model did not predict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D1DF3-B62C-4BCD-AFF4-CD50E30CCD04}"/>
              </a:ext>
            </a:extLst>
          </p:cNvPr>
          <p:cNvSpPr txBox="1"/>
          <p:nvPr/>
        </p:nvSpPr>
        <p:spPr>
          <a:xfrm>
            <a:off x="155340" y="2570794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b="1" dirty="0"/>
              <a:t>High Precision ~~ Lower False Positives</a:t>
            </a:r>
          </a:p>
          <a:p>
            <a:endParaRPr lang="en-CA" dirty="0"/>
          </a:p>
          <a:p>
            <a:r>
              <a:rPr lang="en-CA" dirty="0"/>
              <a:t>In our use case this implies a Team did </a:t>
            </a:r>
            <a:r>
              <a:rPr lang="en-CA" b="1" u="sng" dirty="0"/>
              <a:t>not</a:t>
            </a:r>
            <a:r>
              <a:rPr lang="en-CA" dirty="0"/>
              <a:t> win MoM but our model predicted as they won.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BA365-D6F3-4357-B9AA-F1D75185A55F}"/>
              </a:ext>
            </a:extLst>
          </p:cNvPr>
          <p:cNvSpPr txBox="1"/>
          <p:nvPr/>
        </p:nvSpPr>
        <p:spPr>
          <a:xfrm>
            <a:off x="695400" y="4437112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Use of this data set is by Gaming Professionals who participate in the Virtual Fantasy Leagues. In such Leagues, the MoM awardees get bonus points which can be a deciding factor in the final outcomes. Thus, in our case both False Positives and False Negatives have adverse effect and thus </a:t>
            </a:r>
            <a:r>
              <a:rPr lang="en-CA" sz="2400" b="1" u="sng" dirty="0"/>
              <a:t>Accuracy</a:t>
            </a:r>
            <a:r>
              <a:rPr lang="en-CA" dirty="0"/>
              <a:t> is the best parameter to judge the model.</a:t>
            </a:r>
          </a:p>
        </p:txBody>
      </p:sp>
    </p:spTree>
    <p:extLst>
      <p:ext uri="{BB962C8B-B14F-4D97-AF65-F5344CB8AC3E}">
        <p14:creationId xmlns:p14="http://schemas.microsoft.com/office/powerpoint/2010/main" val="38332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 Man Write A Conclusion With A Black Background Stock Image - Image of  black, adult: 159550647">
            <a:extLst>
              <a:ext uri="{FF2B5EF4-FFF2-40B4-BE49-F238E27FC236}">
                <a16:creationId xmlns:a16="http://schemas.microsoft.com/office/drawing/2014/main" id="{F68CB3A0-BC81-4364-80F0-9E8938BC8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-17826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29A8B-1E52-4277-A4DD-72399D01503A}"/>
              </a:ext>
            </a:extLst>
          </p:cNvPr>
          <p:cNvSpPr/>
          <p:nvPr/>
        </p:nvSpPr>
        <p:spPr>
          <a:xfrm>
            <a:off x="983432" y="3861049"/>
            <a:ext cx="7416824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E96C0-6D21-4FD3-8AB6-A1F253C4910C}"/>
              </a:ext>
            </a:extLst>
          </p:cNvPr>
          <p:cNvSpPr txBox="1"/>
          <p:nvPr/>
        </p:nvSpPr>
        <p:spPr>
          <a:xfrm>
            <a:off x="1847528" y="3861049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Helvetica Neue"/>
              </a:rPr>
              <a:t>Decision Tree Model (with GridSearchCV)</a:t>
            </a:r>
            <a:r>
              <a:rPr lang="en-US" b="0" i="0" dirty="0">
                <a:solidFill>
                  <a:srgbClr val="00B0F0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and </a:t>
            </a:r>
            <a:r>
              <a:rPr lang="en-US" b="1" i="0" dirty="0">
                <a:solidFill>
                  <a:srgbClr val="92D050"/>
                </a:solidFill>
                <a:effectLst/>
                <a:latin typeface="Helvetica Neue"/>
              </a:rPr>
              <a:t>Random Forest Classification (without GridSearchCV)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provide us with the best results with an Accuracy of </a:t>
            </a:r>
            <a:r>
              <a:rPr lang="en-US" b="1" i="0" dirty="0">
                <a:solidFill>
                  <a:schemeClr val="bg1"/>
                </a:solidFill>
                <a:effectLst/>
                <a:latin typeface="Helvetica Neue"/>
              </a:rPr>
              <a:t>76.92%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and can be used for the Classification process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054" name="Picture 6" descr="Green Checkmark On Black Background Stock Vector - Illustration of  illustration, mark: 107479757">
            <a:extLst>
              <a:ext uri="{FF2B5EF4-FFF2-40B4-BE49-F238E27FC236}">
                <a16:creationId xmlns:a16="http://schemas.microsoft.com/office/drawing/2014/main" id="{98AF2736-EB46-4A1B-AB8F-34D50AF2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2" y="1011995"/>
            <a:ext cx="1649428" cy="16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reen Checkmark On Black Background Stock Vector - Illustration of  illustration, mark: 107479757">
            <a:extLst>
              <a:ext uri="{FF2B5EF4-FFF2-40B4-BE49-F238E27FC236}">
                <a16:creationId xmlns:a16="http://schemas.microsoft.com/office/drawing/2014/main" id="{C332D416-D5E6-481B-9CDC-BAA611D5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050">
            <a:off x="5367735" y="5228483"/>
            <a:ext cx="1159358" cy="11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36C933-089A-4EFA-BD16-E8BD02173AF9}"/>
              </a:ext>
            </a:extLst>
          </p:cNvPr>
          <p:cNvSpPr/>
          <p:nvPr/>
        </p:nvSpPr>
        <p:spPr>
          <a:xfrm>
            <a:off x="1880843" y="2915607"/>
            <a:ext cx="4464496" cy="9454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0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4000">
              <a:srgbClr val="92D050"/>
            </a:gs>
            <a:gs pos="26862">
              <a:srgbClr val="E3E7E7"/>
            </a:gs>
            <a:gs pos="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228303-5BA4-4EB7-801F-0AB273CBEDF9}"/>
              </a:ext>
            </a:extLst>
          </p:cNvPr>
          <p:cNvSpPr txBox="1">
            <a:spLocks/>
          </p:cNvSpPr>
          <p:nvPr/>
        </p:nvSpPr>
        <p:spPr>
          <a:xfrm>
            <a:off x="3791744" y="2348880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EF0F-EAA6-4BF0-8BE5-1521C64B4322}"/>
              </a:ext>
            </a:extLst>
          </p:cNvPr>
          <p:cNvSpPr txBox="1"/>
          <p:nvPr/>
        </p:nvSpPr>
        <p:spPr>
          <a:xfrm>
            <a:off x="7608168" y="5221827"/>
            <a:ext cx="453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2060"/>
                </a:solidFill>
              </a:rPr>
              <a:t>Please share your queries and feedback -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317FB1-940A-4D70-B8D3-23B8215F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77" y="5903690"/>
            <a:ext cx="320427" cy="261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EEE7C9-6380-4365-9377-FD90211A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776" y="6309320"/>
            <a:ext cx="320427" cy="2761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B99104-8693-4AB5-973E-160FCDB8DBD9}"/>
              </a:ext>
            </a:extLst>
          </p:cNvPr>
          <p:cNvSpPr txBox="1"/>
          <p:nvPr/>
        </p:nvSpPr>
        <p:spPr>
          <a:xfrm>
            <a:off x="9674203" y="586798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Ishaan Marwah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E219E-C4F1-403A-A6BA-CC43D181D9C2}"/>
              </a:ext>
            </a:extLst>
          </p:cNvPr>
          <p:cNvSpPr txBox="1"/>
          <p:nvPr/>
        </p:nvSpPr>
        <p:spPr>
          <a:xfrm>
            <a:off x="9692977" y="62824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</a:rPr>
              <a:t>ishum17@gmail.com</a:t>
            </a:r>
          </a:p>
        </p:txBody>
      </p:sp>
    </p:spTree>
    <p:extLst>
      <p:ext uri="{BB962C8B-B14F-4D97-AF65-F5344CB8AC3E}">
        <p14:creationId xmlns:p14="http://schemas.microsoft.com/office/powerpoint/2010/main" val="24722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29167E-6 0.07222 L -2.29167E-6 -1.77809E-17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753F3F-0692-425C-A362-7E083968591B}"/>
              </a:ext>
            </a:extLst>
          </p:cNvPr>
          <p:cNvSpPr txBox="1"/>
          <p:nvPr/>
        </p:nvSpPr>
        <p:spPr>
          <a:xfrm>
            <a:off x="335360" y="8965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2018 Football World Cup data with football statistics and MoM Award details.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3EC86-AADE-44DD-B682-8DE4B1C39524}"/>
              </a:ext>
            </a:extLst>
          </p:cNvPr>
          <p:cNvSpPr txBox="1"/>
          <p:nvPr/>
        </p:nvSpPr>
        <p:spPr>
          <a:xfrm>
            <a:off x="191344" y="4314059"/>
            <a:ext cx="638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Post Profiling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CA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9324BC-96EE-4072-AACC-05F70CFEA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427759"/>
              </p:ext>
            </p:extLst>
          </p:nvPr>
        </p:nvGraphicFramePr>
        <p:xfrm>
          <a:off x="191344" y="-24188"/>
          <a:ext cx="5896439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3E423B-CF10-4265-AE60-63C0C12F72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98183" y="1530203"/>
            <a:ext cx="1131338" cy="792088"/>
          </a:xfrm>
          <a:prstGeom prst="bentConnector3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85B2E-0260-4A09-8638-F0C4FE8B2E02}"/>
              </a:ext>
            </a:extLst>
          </p:cNvPr>
          <p:cNvSpPr/>
          <p:nvPr/>
        </p:nvSpPr>
        <p:spPr>
          <a:xfrm>
            <a:off x="1055440" y="2492896"/>
            <a:ext cx="10081120" cy="4176464"/>
          </a:xfrm>
          <a:prstGeom prst="rect">
            <a:avLst/>
          </a:prstGeom>
          <a:solidFill>
            <a:srgbClr val="00B0F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052C61-8652-4005-8D71-48A94AA00558}"/>
              </a:ext>
            </a:extLst>
          </p:cNvPr>
          <p:cNvSpPr/>
          <p:nvPr/>
        </p:nvSpPr>
        <p:spPr>
          <a:xfrm>
            <a:off x="1487488" y="3573016"/>
            <a:ext cx="1296144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 Raw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FEBE01-37BA-40EC-9AB6-3E8D7B58ABC9}"/>
              </a:ext>
            </a:extLst>
          </p:cNvPr>
          <p:cNvSpPr/>
          <p:nvPr/>
        </p:nvSpPr>
        <p:spPr>
          <a:xfrm>
            <a:off x="3575720" y="3573016"/>
            <a:ext cx="1512168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Wrangling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F9E84-AE0C-49FD-95FC-AC0D862965EC}"/>
              </a:ext>
            </a:extLst>
          </p:cNvPr>
          <p:cNvSpPr txBox="1"/>
          <p:nvPr/>
        </p:nvSpPr>
        <p:spPr>
          <a:xfrm>
            <a:off x="3575720" y="4581128"/>
            <a:ext cx="1728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(Treating missing Values, Data type changes, outliers, data formatting,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D7EE6-73CE-4635-B819-384C324B51E8}"/>
              </a:ext>
            </a:extLst>
          </p:cNvPr>
          <p:cNvSpPr/>
          <p:nvPr/>
        </p:nvSpPr>
        <p:spPr>
          <a:xfrm>
            <a:off x="6096000" y="3591077"/>
            <a:ext cx="1512168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9049A-F088-44A8-B405-FB04EB881575}"/>
              </a:ext>
            </a:extLst>
          </p:cNvPr>
          <p:cNvSpPr/>
          <p:nvPr/>
        </p:nvSpPr>
        <p:spPr>
          <a:xfrm>
            <a:off x="8976320" y="2750673"/>
            <a:ext cx="2016224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Enriched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ABD70-80B3-437A-A15D-86FB52F4C96D}"/>
              </a:ext>
            </a:extLst>
          </p:cNvPr>
          <p:cNvSpPr/>
          <p:nvPr/>
        </p:nvSpPr>
        <p:spPr>
          <a:xfrm>
            <a:off x="8976320" y="4077072"/>
            <a:ext cx="2016224" cy="82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Visualizations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B846D-9EBB-4DC3-9D85-470D6329FAA7}"/>
              </a:ext>
            </a:extLst>
          </p:cNvPr>
          <p:cNvSpPr/>
          <p:nvPr/>
        </p:nvSpPr>
        <p:spPr>
          <a:xfrm>
            <a:off x="8976001" y="5301208"/>
            <a:ext cx="201622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Better Understanding of Data for modelling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C503B-F458-4A7F-9C10-A01C5328D86A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83632" y="3984188"/>
            <a:ext cx="792088" cy="0"/>
          </a:xfrm>
          <a:prstGeom prst="straightConnector1">
            <a:avLst/>
          </a:prstGeom>
          <a:ln w="222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510E58-E9EA-408D-8E51-4A0B165D5B9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087888" y="3984188"/>
            <a:ext cx="1008112" cy="18061"/>
          </a:xfrm>
          <a:prstGeom prst="straightConnector1">
            <a:avLst/>
          </a:prstGeom>
          <a:ln w="222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F82803D-614F-40E4-8C9F-6CA664A38BAE}"/>
              </a:ext>
            </a:extLst>
          </p:cNvPr>
          <p:cNvCxnSpPr>
            <a:stCxn id="6" idx="3"/>
          </p:cNvCxnSpPr>
          <p:nvPr/>
        </p:nvCxnSpPr>
        <p:spPr>
          <a:xfrm flipV="1">
            <a:off x="7608168" y="3140968"/>
            <a:ext cx="1367833" cy="861281"/>
          </a:xfrm>
          <a:prstGeom prst="bentConnector3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D0B0C1B-32D0-46D1-88A2-9772E22254FF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7608168" y="4002249"/>
            <a:ext cx="1367833" cy="1911027"/>
          </a:xfrm>
          <a:prstGeom prst="bentConnector3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70F00C-D63E-476A-A7D6-BD15B1B27AD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608168" y="4002249"/>
            <a:ext cx="1368152" cy="485995"/>
          </a:xfrm>
          <a:prstGeom prst="bentConnector3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91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7">
            <a:extLst>
              <a:ext uri="{FF2B5EF4-FFF2-40B4-BE49-F238E27FC236}">
                <a16:creationId xmlns:a16="http://schemas.microsoft.com/office/drawing/2014/main" id="{14BC3F7A-23AC-47BD-9139-D0ED188CE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454A6ACB-54FF-44BC-B34D-9CF96DDE4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0">
              <a:extLst>
                <a:ext uri="{FF2B5EF4-FFF2-40B4-BE49-F238E27FC236}">
                  <a16:creationId xmlns:a16="http://schemas.microsoft.com/office/drawing/2014/main" id="{9FAED6AC-6318-487B-BA63-219A94BF5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AD7E0217-8C8E-44A9-9E1A-4BC08FDB7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46819-F8BB-40C2-9DDB-E074B2B9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41" y="1095912"/>
            <a:ext cx="6957867" cy="1152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D5BCA1-2F71-4F8C-95CD-6099EE956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089" y="3207066"/>
            <a:ext cx="6926868" cy="1060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0E7819-8A7A-46C1-AD92-B80E3CE75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856" y="4401091"/>
            <a:ext cx="4702520" cy="1360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43F379-A875-4F36-9DFA-37C6F5127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593" y="119379"/>
            <a:ext cx="2060064" cy="877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4D5F4C-18D9-4038-A56B-5D85DBF7E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0680" y="5895564"/>
            <a:ext cx="2810480" cy="8298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529944-E1D2-4D5C-AB44-88BE2751CD25}"/>
              </a:ext>
            </a:extLst>
          </p:cNvPr>
          <p:cNvSpPr txBox="1"/>
          <p:nvPr/>
        </p:nvSpPr>
        <p:spPr>
          <a:xfrm>
            <a:off x="4788741" y="0"/>
            <a:ext cx="426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Understanding Data -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9747B0-67A4-4531-A7A6-AC6B620646A5}"/>
              </a:ext>
            </a:extLst>
          </p:cNvPr>
          <p:cNvSpPr txBox="1"/>
          <p:nvPr/>
        </p:nvSpPr>
        <p:spPr>
          <a:xfrm>
            <a:off x="4770089" y="2578725"/>
            <a:ext cx="426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Pre-Processing Data - 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20784529-E049-42F9-BB98-75905FC7C6EC}"/>
              </a:ext>
            </a:extLst>
          </p:cNvPr>
          <p:cNvSpPr/>
          <p:nvPr/>
        </p:nvSpPr>
        <p:spPr>
          <a:xfrm>
            <a:off x="9261222" y="4693992"/>
            <a:ext cx="2852548" cy="1816963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-256466 w 2664296"/>
              <a:gd name="connsiteY0" fmla="*/ 1783600 h 1360997"/>
              <a:gd name="connsiteX1" fmla="*/ -294271 w 2664296"/>
              <a:gd name="connsiteY1" fmla="*/ 1821405 h 1360997"/>
              <a:gd name="connsiteX2" fmla="*/ -332076 w 2664296"/>
              <a:gd name="connsiteY2" fmla="*/ 1783600 h 1360997"/>
              <a:gd name="connsiteX3" fmla="*/ -294271 w 2664296"/>
              <a:gd name="connsiteY3" fmla="*/ 1745795 h 1360997"/>
              <a:gd name="connsiteX4" fmla="*/ -256466 w 2664296"/>
              <a:gd name="connsiteY4" fmla="*/ 1783600 h 1360997"/>
              <a:gd name="connsiteX0" fmla="*/ 35472 w 2664296"/>
              <a:gd name="connsiteY0" fmla="*/ 1611237 h 1360997"/>
              <a:gd name="connsiteX1" fmla="*/ -40139 w 2664296"/>
              <a:gd name="connsiteY1" fmla="*/ 1686848 h 1360997"/>
              <a:gd name="connsiteX2" fmla="*/ -115750 w 2664296"/>
              <a:gd name="connsiteY2" fmla="*/ 1611237 h 1360997"/>
              <a:gd name="connsiteX3" fmla="*/ -40139 w 2664296"/>
              <a:gd name="connsiteY3" fmla="*/ 1535626 h 1360997"/>
              <a:gd name="connsiteX4" fmla="*/ 35472 w 2664296"/>
              <a:gd name="connsiteY4" fmla="*/ 1611237 h 1360997"/>
              <a:gd name="connsiteX0" fmla="*/ 389987 w 2664296"/>
              <a:gd name="connsiteY0" fmla="*/ 1396433 h 1360997"/>
              <a:gd name="connsiteX1" fmla="*/ 276571 w 2664296"/>
              <a:gd name="connsiteY1" fmla="*/ 1509849 h 1360997"/>
              <a:gd name="connsiteX2" fmla="*/ 163155 w 2664296"/>
              <a:gd name="connsiteY2" fmla="*/ 1396433 h 1360997"/>
              <a:gd name="connsiteX3" fmla="*/ 276571 w 2664296"/>
              <a:gd name="connsiteY3" fmla="*/ 1283017 h 1360997"/>
              <a:gd name="connsiteX4" fmla="*/ 389987 w 2664296"/>
              <a:gd name="connsiteY4" fmla="*/ 1396433 h 1360997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9284 w 47634"/>
              <a:gd name="connsiteY0" fmla="*/ 14229 h 57673"/>
              <a:gd name="connsiteX1" fmla="*/ 11007 w 47634"/>
              <a:gd name="connsiteY1" fmla="*/ 6766 h 57673"/>
              <a:gd name="connsiteX2" fmla="*/ 19389 w 47634"/>
              <a:gd name="connsiteY2" fmla="*/ 5061 h 57673"/>
              <a:gd name="connsiteX3" fmla="*/ 27840 w 47634"/>
              <a:gd name="connsiteY3" fmla="*/ 3291 h 57673"/>
              <a:gd name="connsiteX4" fmla="*/ 31133 w 47634"/>
              <a:gd name="connsiteY4" fmla="*/ 59 h 57673"/>
              <a:gd name="connsiteX5" fmla="*/ 35217 w 47634"/>
              <a:gd name="connsiteY5" fmla="*/ 2340 h 57673"/>
              <a:gd name="connsiteX6" fmla="*/ 40847 w 47634"/>
              <a:gd name="connsiteY6" fmla="*/ 549 h 57673"/>
              <a:gd name="connsiteX7" fmla="*/ 43702 w 47634"/>
              <a:gd name="connsiteY7" fmla="*/ 5435 h 57673"/>
              <a:gd name="connsiteX8" fmla="*/ 47366 w 47634"/>
              <a:gd name="connsiteY8" fmla="*/ 10177 h 57673"/>
              <a:gd name="connsiteX9" fmla="*/ 47202 w 47634"/>
              <a:gd name="connsiteY9" fmla="*/ 15319 h 57673"/>
              <a:gd name="connsiteX10" fmla="*/ 45634 w 47634"/>
              <a:gd name="connsiteY10" fmla="*/ 23398 h 57673"/>
              <a:gd name="connsiteX11" fmla="*/ 42788 w 47634"/>
              <a:gd name="connsiteY11" fmla="*/ 30063 h 57673"/>
              <a:gd name="connsiteX12" fmla="*/ 40779 w 47634"/>
              <a:gd name="connsiteY12" fmla="*/ 35960 h 57673"/>
              <a:gd name="connsiteX13" fmla="*/ 33939 w 47634"/>
              <a:gd name="connsiteY13" fmla="*/ 36674 h 57673"/>
              <a:gd name="connsiteX14" fmla="*/ 29051 w 47634"/>
              <a:gd name="connsiteY14" fmla="*/ 42965 h 57673"/>
              <a:gd name="connsiteX15" fmla="*/ 21864 w 47634"/>
              <a:gd name="connsiteY15" fmla="*/ 39125 h 57673"/>
              <a:gd name="connsiteX16" fmla="*/ 11188 w 47634"/>
              <a:gd name="connsiteY16" fmla="*/ 35331 h 57673"/>
              <a:gd name="connsiteX17" fmla="*/ 6494 w 47634"/>
              <a:gd name="connsiteY17" fmla="*/ 31109 h 57673"/>
              <a:gd name="connsiteX18" fmla="*/ 7497 w 47634"/>
              <a:gd name="connsiteY18" fmla="*/ 25410 h 57673"/>
              <a:gd name="connsiteX19" fmla="*/ 5379 w 47634"/>
              <a:gd name="connsiteY19" fmla="*/ 19563 h 57673"/>
              <a:gd name="connsiteX20" fmla="*/ 9247 w 47634"/>
              <a:gd name="connsiteY20" fmla="*/ 14366 h 57673"/>
              <a:gd name="connsiteX21" fmla="*/ 9284 w 47634"/>
              <a:gd name="connsiteY21" fmla="*/ 14229 h 57673"/>
              <a:gd name="connsiteX0" fmla="*/ 75610 w 2937782"/>
              <a:gd name="connsiteY0" fmla="*/ 1779158 h 1816963"/>
              <a:gd name="connsiteX1" fmla="*/ 37805 w 2937782"/>
              <a:gd name="connsiteY1" fmla="*/ 1816963 h 1816963"/>
              <a:gd name="connsiteX2" fmla="*/ 0 w 2937782"/>
              <a:gd name="connsiteY2" fmla="*/ 1779158 h 1816963"/>
              <a:gd name="connsiteX3" fmla="*/ 37805 w 2937782"/>
              <a:gd name="connsiteY3" fmla="*/ 1741353 h 1816963"/>
              <a:gd name="connsiteX4" fmla="*/ 75610 w 2937782"/>
              <a:gd name="connsiteY4" fmla="*/ 1779158 h 1816963"/>
              <a:gd name="connsiteX0" fmla="*/ 367548 w 2937782"/>
              <a:gd name="connsiteY0" fmla="*/ 1606795 h 1816963"/>
              <a:gd name="connsiteX1" fmla="*/ 291937 w 2937782"/>
              <a:gd name="connsiteY1" fmla="*/ 1682406 h 1816963"/>
              <a:gd name="connsiteX2" fmla="*/ 216326 w 2937782"/>
              <a:gd name="connsiteY2" fmla="*/ 1606795 h 1816963"/>
              <a:gd name="connsiteX3" fmla="*/ 291937 w 2937782"/>
              <a:gd name="connsiteY3" fmla="*/ 1531184 h 1816963"/>
              <a:gd name="connsiteX4" fmla="*/ 367548 w 2937782"/>
              <a:gd name="connsiteY4" fmla="*/ 1606795 h 1816963"/>
              <a:gd name="connsiteX0" fmla="*/ 722063 w 2937782"/>
              <a:gd name="connsiteY0" fmla="*/ 1391991 h 1816963"/>
              <a:gd name="connsiteX1" fmla="*/ 608647 w 2937782"/>
              <a:gd name="connsiteY1" fmla="*/ 1505407 h 1816963"/>
              <a:gd name="connsiteX2" fmla="*/ 495231 w 2937782"/>
              <a:gd name="connsiteY2" fmla="*/ 1391991 h 1816963"/>
              <a:gd name="connsiteX3" fmla="*/ 608647 w 2937782"/>
              <a:gd name="connsiteY3" fmla="*/ 1278575 h 1816963"/>
              <a:gd name="connsiteX4" fmla="*/ 722063 w 2937782"/>
              <a:gd name="connsiteY4" fmla="*/ 1391991 h 1816963"/>
              <a:gd name="connsiteX0" fmla="*/ 10077 w 47634"/>
              <a:gd name="connsiteY0" fmla="*/ 26036 h 57673"/>
              <a:gd name="connsiteX1" fmla="*/ 7544 w 47634"/>
              <a:gd name="connsiteY1" fmla="*/ 25239 h 57673"/>
              <a:gd name="connsiteX2" fmla="*/ 12312 w 47634"/>
              <a:gd name="connsiteY2" fmla="*/ 34758 h 57673"/>
              <a:gd name="connsiteX3" fmla="*/ 11204 w 47634"/>
              <a:gd name="connsiteY3" fmla="*/ 35139 h 57673"/>
              <a:gd name="connsiteX4" fmla="*/ 21862 w 47634"/>
              <a:gd name="connsiteY4" fmla="*/ 38949 h 57673"/>
              <a:gd name="connsiteX5" fmla="*/ 21194 w 47634"/>
              <a:gd name="connsiteY5" fmla="*/ 37209 h 57673"/>
              <a:gd name="connsiteX6" fmla="*/ 34211 w 47634"/>
              <a:gd name="connsiteY6" fmla="*/ 34610 h 57673"/>
              <a:gd name="connsiteX7" fmla="*/ 33944 w 47634"/>
              <a:gd name="connsiteY7" fmla="*/ 36519 h 57673"/>
              <a:gd name="connsiteX8" fmla="*/ 39513 w 47634"/>
              <a:gd name="connsiteY8" fmla="*/ 22813 h 57673"/>
              <a:gd name="connsiteX9" fmla="*/ 42764 w 47634"/>
              <a:gd name="connsiteY9" fmla="*/ 29949 h 57673"/>
              <a:gd name="connsiteX10" fmla="*/ 47182 w 47634"/>
              <a:gd name="connsiteY10" fmla="*/ 15213 h 57673"/>
              <a:gd name="connsiteX11" fmla="*/ 45734 w 47634"/>
              <a:gd name="connsiteY11" fmla="*/ 17889 h 57673"/>
              <a:gd name="connsiteX12" fmla="*/ 43708 w 47634"/>
              <a:gd name="connsiteY12" fmla="*/ 5285 h 57673"/>
              <a:gd name="connsiteX13" fmla="*/ 43784 w 47634"/>
              <a:gd name="connsiteY13" fmla="*/ 6549 h 57673"/>
              <a:gd name="connsiteX14" fmla="*/ 34462 w 47634"/>
              <a:gd name="connsiteY14" fmla="*/ 3811 h 57673"/>
              <a:gd name="connsiteX15" fmla="*/ 35204 w 47634"/>
              <a:gd name="connsiteY15" fmla="*/ 2199 h 57673"/>
              <a:gd name="connsiteX16" fmla="*/ 27525 w 47634"/>
              <a:gd name="connsiteY16" fmla="*/ 4579 h 57673"/>
              <a:gd name="connsiteX17" fmla="*/ 27884 w 47634"/>
              <a:gd name="connsiteY17" fmla="*/ 3189 h 57673"/>
              <a:gd name="connsiteX18" fmla="*/ 19384 w 47634"/>
              <a:gd name="connsiteY18" fmla="*/ 5051 h 57673"/>
              <a:gd name="connsiteX19" fmla="*/ 20684 w 47634"/>
              <a:gd name="connsiteY19" fmla="*/ 6399 h 57673"/>
              <a:gd name="connsiteX20" fmla="*/ 9511 w 47634"/>
              <a:gd name="connsiteY20" fmla="*/ 15648 h 57673"/>
              <a:gd name="connsiteX21" fmla="*/ 9284 w 47634"/>
              <a:gd name="connsiteY21" fmla="*/ 14229 h 57673"/>
              <a:gd name="connsiteX0" fmla="*/ 9284 w 47572"/>
              <a:gd name="connsiteY0" fmla="*/ 14229 h 57673"/>
              <a:gd name="connsiteX1" fmla="*/ 11007 w 47572"/>
              <a:gd name="connsiteY1" fmla="*/ 6766 h 57673"/>
              <a:gd name="connsiteX2" fmla="*/ 19389 w 47572"/>
              <a:gd name="connsiteY2" fmla="*/ 5061 h 57673"/>
              <a:gd name="connsiteX3" fmla="*/ 27840 w 47572"/>
              <a:gd name="connsiteY3" fmla="*/ 3291 h 57673"/>
              <a:gd name="connsiteX4" fmla="*/ 31133 w 47572"/>
              <a:gd name="connsiteY4" fmla="*/ 59 h 57673"/>
              <a:gd name="connsiteX5" fmla="*/ 35217 w 47572"/>
              <a:gd name="connsiteY5" fmla="*/ 2340 h 57673"/>
              <a:gd name="connsiteX6" fmla="*/ 40847 w 47572"/>
              <a:gd name="connsiteY6" fmla="*/ 549 h 57673"/>
              <a:gd name="connsiteX7" fmla="*/ 43702 w 47572"/>
              <a:gd name="connsiteY7" fmla="*/ 5435 h 57673"/>
              <a:gd name="connsiteX8" fmla="*/ 44711 w 47572"/>
              <a:gd name="connsiteY8" fmla="*/ 10394 h 57673"/>
              <a:gd name="connsiteX9" fmla="*/ 47202 w 47572"/>
              <a:gd name="connsiteY9" fmla="*/ 15319 h 57673"/>
              <a:gd name="connsiteX10" fmla="*/ 45634 w 47572"/>
              <a:gd name="connsiteY10" fmla="*/ 23398 h 57673"/>
              <a:gd name="connsiteX11" fmla="*/ 42788 w 47572"/>
              <a:gd name="connsiteY11" fmla="*/ 30063 h 57673"/>
              <a:gd name="connsiteX12" fmla="*/ 40779 w 47572"/>
              <a:gd name="connsiteY12" fmla="*/ 35960 h 57673"/>
              <a:gd name="connsiteX13" fmla="*/ 33939 w 47572"/>
              <a:gd name="connsiteY13" fmla="*/ 36674 h 57673"/>
              <a:gd name="connsiteX14" fmla="*/ 29051 w 47572"/>
              <a:gd name="connsiteY14" fmla="*/ 42965 h 57673"/>
              <a:gd name="connsiteX15" fmla="*/ 21864 w 47572"/>
              <a:gd name="connsiteY15" fmla="*/ 39125 h 57673"/>
              <a:gd name="connsiteX16" fmla="*/ 11188 w 47572"/>
              <a:gd name="connsiteY16" fmla="*/ 35331 h 57673"/>
              <a:gd name="connsiteX17" fmla="*/ 6494 w 47572"/>
              <a:gd name="connsiteY17" fmla="*/ 31109 h 57673"/>
              <a:gd name="connsiteX18" fmla="*/ 7497 w 47572"/>
              <a:gd name="connsiteY18" fmla="*/ 25410 h 57673"/>
              <a:gd name="connsiteX19" fmla="*/ 5379 w 47572"/>
              <a:gd name="connsiteY19" fmla="*/ 19563 h 57673"/>
              <a:gd name="connsiteX20" fmla="*/ 9247 w 47572"/>
              <a:gd name="connsiteY20" fmla="*/ 14366 h 57673"/>
              <a:gd name="connsiteX21" fmla="*/ 9284 w 47572"/>
              <a:gd name="connsiteY21" fmla="*/ 14229 h 57673"/>
              <a:gd name="connsiteX0" fmla="*/ 75610 w 2933958"/>
              <a:gd name="connsiteY0" fmla="*/ 1779158 h 1816963"/>
              <a:gd name="connsiteX1" fmla="*/ 37805 w 2933958"/>
              <a:gd name="connsiteY1" fmla="*/ 1816963 h 1816963"/>
              <a:gd name="connsiteX2" fmla="*/ 0 w 2933958"/>
              <a:gd name="connsiteY2" fmla="*/ 1779158 h 1816963"/>
              <a:gd name="connsiteX3" fmla="*/ 37805 w 2933958"/>
              <a:gd name="connsiteY3" fmla="*/ 1741353 h 1816963"/>
              <a:gd name="connsiteX4" fmla="*/ 75610 w 2933958"/>
              <a:gd name="connsiteY4" fmla="*/ 1779158 h 1816963"/>
              <a:gd name="connsiteX0" fmla="*/ 367548 w 2933958"/>
              <a:gd name="connsiteY0" fmla="*/ 1606795 h 1816963"/>
              <a:gd name="connsiteX1" fmla="*/ 291937 w 2933958"/>
              <a:gd name="connsiteY1" fmla="*/ 1682406 h 1816963"/>
              <a:gd name="connsiteX2" fmla="*/ 216326 w 2933958"/>
              <a:gd name="connsiteY2" fmla="*/ 1606795 h 1816963"/>
              <a:gd name="connsiteX3" fmla="*/ 291937 w 2933958"/>
              <a:gd name="connsiteY3" fmla="*/ 1531184 h 1816963"/>
              <a:gd name="connsiteX4" fmla="*/ 367548 w 2933958"/>
              <a:gd name="connsiteY4" fmla="*/ 1606795 h 1816963"/>
              <a:gd name="connsiteX0" fmla="*/ 722063 w 2933958"/>
              <a:gd name="connsiteY0" fmla="*/ 1391991 h 1816963"/>
              <a:gd name="connsiteX1" fmla="*/ 608647 w 2933958"/>
              <a:gd name="connsiteY1" fmla="*/ 1505407 h 1816963"/>
              <a:gd name="connsiteX2" fmla="*/ 495231 w 2933958"/>
              <a:gd name="connsiteY2" fmla="*/ 1391991 h 1816963"/>
              <a:gd name="connsiteX3" fmla="*/ 608647 w 2933958"/>
              <a:gd name="connsiteY3" fmla="*/ 1278575 h 1816963"/>
              <a:gd name="connsiteX4" fmla="*/ 722063 w 2933958"/>
              <a:gd name="connsiteY4" fmla="*/ 1391991 h 1816963"/>
              <a:gd name="connsiteX0" fmla="*/ 10077 w 47572"/>
              <a:gd name="connsiteY0" fmla="*/ 26036 h 57673"/>
              <a:gd name="connsiteX1" fmla="*/ 7544 w 47572"/>
              <a:gd name="connsiteY1" fmla="*/ 25239 h 57673"/>
              <a:gd name="connsiteX2" fmla="*/ 12312 w 47572"/>
              <a:gd name="connsiteY2" fmla="*/ 34758 h 57673"/>
              <a:gd name="connsiteX3" fmla="*/ 11204 w 47572"/>
              <a:gd name="connsiteY3" fmla="*/ 35139 h 57673"/>
              <a:gd name="connsiteX4" fmla="*/ 21862 w 47572"/>
              <a:gd name="connsiteY4" fmla="*/ 38949 h 57673"/>
              <a:gd name="connsiteX5" fmla="*/ 21194 w 47572"/>
              <a:gd name="connsiteY5" fmla="*/ 37209 h 57673"/>
              <a:gd name="connsiteX6" fmla="*/ 34211 w 47572"/>
              <a:gd name="connsiteY6" fmla="*/ 34610 h 57673"/>
              <a:gd name="connsiteX7" fmla="*/ 33944 w 47572"/>
              <a:gd name="connsiteY7" fmla="*/ 36519 h 57673"/>
              <a:gd name="connsiteX8" fmla="*/ 39513 w 47572"/>
              <a:gd name="connsiteY8" fmla="*/ 22813 h 57673"/>
              <a:gd name="connsiteX9" fmla="*/ 42764 w 47572"/>
              <a:gd name="connsiteY9" fmla="*/ 29949 h 57673"/>
              <a:gd name="connsiteX10" fmla="*/ 47182 w 47572"/>
              <a:gd name="connsiteY10" fmla="*/ 15213 h 57673"/>
              <a:gd name="connsiteX11" fmla="*/ 45734 w 47572"/>
              <a:gd name="connsiteY11" fmla="*/ 17889 h 57673"/>
              <a:gd name="connsiteX12" fmla="*/ 43708 w 47572"/>
              <a:gd name="connsiteY12" fmla="*/ 5285 h 57673"/>
              <a:gd name="connsiteX13" fmla="*/ 43784 w 47572"/>
              <a:gd name="connsiteY13" fmla="*/ 6549 h 57673"/>
              <a:gd name="connsiteX14" fmla="*/ 34462 w 47572"/>
              <a:gd name="connsiteY14" fmla="*/ 3811 h 57673"/>
              <a:gd name="connsiteX15" fmla="*/ 35204 w 47572"/>
              <a:gd name="connsiteY15" fmla="*/ 2199 h 57673"/>
              <a:gd name="connsiteX16" fmla="*/ 27525 w 47572"/>
              <a:gd name="connsiteY16" fmla="*/ 4579 h 57673"/>
              <a:gd name="connsiteX17" fmla="*/ 27884 w 47572"/>
              <a:gd name="connsiteY17" fmla="*/ 3189 h 57673"/>
              <a:gd name="connsiteX18" fmla="*/ 19384 w 47572"/>
              <a:gd name="connsiteY18" fmla="*/ 5051 h 57673"/>
              <a:gd name="connsiteX19" fmla="*/ 20684 w 47572"/>
              <a:gd name="connsiteY19" fmla="*/ 6399 h 57673"/>
              <a:gd name="connsiteX20" fmla="*/ 9511 w 47572"/>
              <a:gd name="connsiteY20" fmla="*/ 15648 h 57673"/>
              <a:gd name="connsiteX21" fmla="*/ 9284 w 47572"/>
              <a:gd name="connsiteY21" fmla="*/ 14229 h 57673"/>
              <a:gd name="connsiteX0" fmla="*/ 9284 w 47572"/>
              <a:gd name="connsiteY0" fmla="*/ 14229 h 57673"/>
              <a:gd name="connsiteX1" fmla="*/ 11007 w 47572"/>
              <a:gd name="connsiteY1" fmla="*/ 6766 h 57673"/>
              <a:gd name="connsiteX2" fmla="*/ 19389 w 47572"/>
              <a:gd name="connsiteY2" fmla="*/ 5061 h 57673"/>
              <a:gd name="connsiteX3" fmla="*/ 27840 w 47572"/>
              <a:gd name="connsiteY3" fmla="*/ 3291 h 57673"/>
              <a:gd name="connsiteX4" fmla="*/ 31133 w 47572"/>
              <a:gd name="connsiteY4" fmla="*/ 59 h 57673"/>
              <a:gd name="connsiteX5" fmla="*/ 35217 w 47572"/>
              <a:gd name="connsiteY5" fmla="*/ 2340 h 57673"/>
              <a:gd name="connsiteX6" fmla="*/ 40847 w 47572"/>
              <a:gd name="connsiteY6" fmla="*/ 549 h 57673"/>
              <a:gd name="connsiteX7" fmla="*/ 43702 w 47572"/>
              <a:gd name="connsiteY7" fmla="*/ 5435 h 57673"/>
              <a:gd name="connsiteX8" fmla="*/ 44711 w 47572"/>
              <a:gd name="connsiteY8" fmla="*/ 10394 h 57673"/>
              <a:gd name="connsiteX9" fmla="*/ 47202 w 47572"/>
              <a:gd name="connsiteY9" fmla="*/ 15319 h 57673"/>
              <a:gd name="connsiteX10" fmla="*/ 45634 w 47572"/>
              <a:gd name="connsiteY10" fmla="*/ 23398 h 57673"/>
              <a:gd name="connsiteX11" fmla="*/ 42788 w 47572"/>
              <a:gd name="connsiteY11" fmla="*/ 30063 h 57673"/>
              <a:gd name="connsiteX12" fmla="*/ 40779 w 47572"/>
              <a:gd name="connsiteY12" fmla="*/ 35960 h 57673"/>
              <a:gd name="connsiteX13" fmla="*/ 33939 w 47572"/>
              <a:gd name="connsiteY13" fmla="*/ 36674 h 57673"/>
              <a:gd name="connsiteX14" fmla="*/ 29051 w 47572"/>
              <a:gd name="connsiteY14" fmla="*/ 42965 h 57673"/>
              <a:gd name="connsiteX15" fmla="*/ 21864 w 47572"/>
              <a:gd name="connsiteY15" fmla="*/ 39125 h 57673"/>
              <a:gd name="connsiteX16" fmla="*/ 11188 w 47572"/>
              <a:gd name="connsiteY16" fmla="*/ 35331 h 57673"/>
              <a:gd name="connsiteX17" fmla="*/ 6494 w 47572"/>
              <a:gd name="connsiteY17" fmla="*/ 31109 h 57673"/>
              <a:gd name="connsiteX18" fmla="*/ 7497 w 47572"/>
              <a:gd name="connsiteY18" fmla="*/ 25410 h 57673"/>
              <a:gd name="connsiteX19" fmla="*/ 5379 w 47572"/>
              <a:gd name="connsiteY19" fmla="*/ 19563 h 57673"/>
              <a:gd name="connsiteX20" fmla="*/ 9247 w 47572"/>
              <a:gd name="connsiteY20" fmla="*/ 14366 h 57673"/>
              <a:gd name="connsiteX21" fmla="*/ 9284 w 47572"/>
              <a:gd name="connsiteY21" fmla="*/ 14229 h 57673"/>
              <a:gd name="connsiteX0" fmla="*/ 75610 w 2933958"/>
              <a:gd name="connsiteY0" fmla="*/ 1779158 h 1816963"/>
              <a:gd name="connsiteX1" fmla="*/ 37805 w 2933958"/>
              <a:gd name="connsiteY1" fmla="*/ 1816963 h 1816963"/>
              <a:gd name="connsiteX2" fmla="*/ 0 w 2933958"/>
              <a:gd name="connsiteY2" fmla="*/ 1779158 h 1816963"/>
              <a:gd name="connsiteX3" fmla="*/ 37805 w 2933958"/>
              <a:gd name="connsiteY3" fmla="*/ 1741353 h 1816963"/>
              <a:gd name="connsiteX4" fmla="*/ 75610 w 2933958"/>
              <a:gd name="connsiteY4" fmla="*/ 1779158 h 1816963"/>
              <a:gd name="connsiteX0" fmla="*/ 367548 w 2933958"/>
              <a:gd name="connsiteY0" fmla="*/ 1606795 h 1816963"/>
              <a:gd name="connsiteX1" fmla="*/ 291937 w 2933958"/>
              <a:gd name="connsiteY1" fmla="*/ 1682406 h 1816963"/>
              <a:gd name="connsiteX2" fmla="*/ 216326 w 2933958"/>
              <a:gd name="connsiteY2" fmla="*/ 1606795 h 1816963"/>
              <a:gd name="connsiteX3" fmla="*/ 291937 w 2933958"/>
              <a:gd name="connsiteY3" fmla="*/ 1531184 h 1816963"/>
              <a:gd name="connsiteX4" fmla="*/ 367548 w 2933958"/>
              <a:gd name="connsiteY4" fmla="*/ 1606795 h 1816963"/>
              <a:gd name="connsiteX0" fmla="*/ 722063 w 2933958"/>
              <a:gd name="connsiteY0" fmla="*/ 1391991 h 1816963"/>
              <a:gd name="connsiteX1" fmla="*/ 608647 w 2933958"/>
              <a:gd name="connsiteY1" fmla="*/ 1505407 h 1816963"/>
              <a:gd name="connsiteX2" fmla="*/ 495231 w 2933958"/>
              <a:gd name="connsiteY2" fmla="*/ 1391991 h 1816963"/>
              <a:gd name="connsiteX3" fmla="*/ 608647 w 2933958"/>
              <a:gd name="connsiteY3" fmla="*/ 1278575 h 1816963"/>
              <a:gd name="connsiteX4" fmla="*/ 722063 w 2933958"/>
              <a:gd name="connsiteY4" fmla="*/ 1391991 h 1816963"/>
              <a:gd name="connsiteX0" fmla="*/ 10077 w 47572"/>
              <a:gd name="connsiteY0" fmla="*/ 26036 h 57673"/>
              <a:gd name="connsiteX1" fmla="*/ 7544 w 47572"/>
              <a:gd name="connsiteY1" fmla="*/ 25239 h 57673"/>
              <a:gd name="connsiteX2" fmla="*/ 12312 w 47572"/>
              <a:gd name="connsiteY2" fmla="*/ 34758 h 57673"/>
              <a:gd name="connsiteX3" fmla="*/ 11204 w 47572"/>
              <a:gd name="connsiteY3" fmla="*/ 35139 h 57673"/>
              <a:gd name="connsiteX4" fmla="*/ 21862 w 47572"/>
              <a:gd name="connsiteY4" fmla="*/ 38949 h 57673"/>
              <a:gd name="connsiteX5" fmla="*/ 21194 w 47572"/>
              <a:gd name="connsiteY5" fmla="*/ 37209 h 57673"/>
              <a:gd name="connsiteX6" fmla="*/ 34211 w 47572"/>
              <a:gd name="connsiteY6" fmla="*/ 34610 h 57673"/>
              <a:gd name="connsiteX7" fmla="*/ 33944 w 47572"/>
              <a:gd name="connsiteY7" fmla="*/ 36519 h 57673"/>
              <a:gd name="connsiteX8" fmla="*/ 39513 w 47572"/>
              <a:gd name="connsiteY8" fmla="*/ 22813 h 57673"/>
              <a:gd name="connsiteX9" fmla="*/ 42764 w 47572"/>
              <a:gd name="connsiteY9" fmla="*/ 29949 h 57673"/>
              <a:gd name="connsiteX10" fmla="*/ 45190 w 47572"/>
              <a:gd name="connsiteY10" fmla="*/ 15430 h 57673"/>
              <a:gd name="connsiteX11" fmla="*/ 45734 w 47572"/>
              <a:gd name="connsiteY11" fmla="*/ 17889 h 57673"/>
              <a:gd name="connsiteX12" fmla="*/ 43708 w 47572"/>
              <a:gd name="connsiteY12" fmla="*/ 5285 h 57673"/>
              <a:gd name="connsiteX13" fmla="*/ 43784 w 47572"/>
              <a:gd name="connsiteY13" fmla="*/ 6549 h 57673"/>
              <a:gd name="connsiteX14" fmla="*/ 34462 w 47572"/>
              <a:gd name="connsiteY14" fmla="*/ 3811 h 57673"/>
              <a:gd name="connsiteX15" fmla="*/ 35204 w 47572"/>
              <a:gd name="connsiteY15" fmla="*/ 2199 h 57673"/>
              <a:gd name="connsiteX16" fmla="*/ 27525 w 47572"/>
              <a:gd name="connsiteY16" fmla="*/ 4579 h 57673"/>
              <a:gd name="connsiteX17" fmla="*/ 27884 w 47572"/>
              <a:gd name="connsiteY17" fmla="*/ 3189 h 57673"/>
              <a:gd name="connsiteX18" fmla="*/ 19384 w 47572"/>
              <a:gd name="connsiteY18" fmla="*/ 5051 h 57673"/>
              <a:gd name="connsiteX19" fmla="*/ 20684 w 47572"/>
              <a:gd name="connsiteY19" fmla="*/ 6399 h 57673"/>
              <a:gd name="connsiteX20" fmla="*/ 9511 w 47572"/>
              <a:gd name="connsiteY20" fmla="*/ 15648 h 57673"/>
              <a:gd name="connsiteX21" fmla="*/ 9284 w 47572"/>
              <a:gd name="connsiteY21" fmla="*/ 14229 h 57673"/>
              <a:gd name="connsiteX0" fmla="*/ 9284 w 46252"/>
              <a:gd name="connsiteY0" fmla="*/ 14229 h 57673"/>
              <a:gd name="connsiteX1" fmla="*/ 11007 w 46252"/>
              <a:gd name="connsiteY1" fmla="*/ 6766 h 57673"/>
              <a:gd name="connsiteX2" fmla="*/ 19389 w 46252"/>
              <a:gd name="connsiteY2" fmla="*/ 5061 h 57673"/>
              <a:gd name="connsiteX3" fmla="*/ 27840 w 46252"/>
              <a:gd name="connsiteY3" fmla="*/ 3291 h 57673"/>
              <a:gd name="connsiteX4" fmla="*/ 31133 w 46252"/>
              <a:gd name="connsiteY4" fmla="*/ 59 h 57673"/>
              <a:gd name="connsiteX5" fmla="*/ 35217 w 46252"/>
              <a:gd name="connsiteY5" fmla="*/ 2340 h 57673"/>
              <a:gd name="connsiteX6" fmla="*/ 40847 w 46252"/>
              <a:gd name="connsiteY6" fmla="*/ 549 h 57673"/>
              <a:gd name="connsiteX7" fmla="*/ 43702 w 46252"/>
              <a:gd name="connsiteY7" fmla="*/ 5435 h 57673"/>
              <a:gd name="connsiteX8" fmla="*/ 44711 w 46252"/>
              <a:gd name="connsiteY8" fmla="*/ 10394 h 57673"/>
              <a:gd name="connsiteX9" fmla="*/ 45542 w 46252"/>
              <a:gd name="connsiteY9" fmla="*/ 11853 h 57673"/>
              <a:gd name="connsiteX10" fmla="*/ 45634 w 46252"/>
              <a:gd name="connsiteY10" fmla="*/ 23398 h 57673"/>
              <a:gd name="connsiteX11" fmla="*/ 42788 w 46252"/>
              <a:gd name="connsiteY11" fmla="*/ 30063 h 57673"/>
              <a:gd name="connsiteX12" fmla="*/ 40779 w 46252"/>
              <a:gd name="connsiteY12" fmla="*/ 35960 h 57673"/>
              <a:gd name="connsiteX13" fmla="*/ 33939 w 46252"/>
              <a:gd name="connsiteY13" fmla="*/ 36674 h 57673"/>
              <a:gd name="connsiteX14" fmla="*/ 29051 w 46252"/>
              <a:gd name="connsiteY14" fmla="*/ 42965 h 57673"/>
              <a:gd name="connsiteX15" fmla="*/ 21864 w 46252"/>
              <a:gd name="connsiteY15" fmla="*/ 39125 h 57673"/>
              <a:gd name="connsiteX16" fmla="*/ 11188 w 46252"/>
              <a:gd name="connsiteY16" fmla="*/ 35331 h 57673"/>
              <a:gd name="connsiteX17" fmla="*/ 6494 w 46252"/>
              <a:gd name="connsiteY17" fmla="*/ 31109 h 57673"/>
              <a:gd name="connsiteX18" fmla="*/ 7497 w 46252"/>
              <a:gd name="connsiteY18" fmla="*/ 25410 h 57673"/>
              <a:gd name="connsiteX19" fmla="*/ 5379 w 46252"/>
              <a:gd name="connsiteY19" fmla="*/ 19563 h 57673"/>
              <a:gd name="connsiteX20" fmla="*/ 9247 w 46252"/>
              <a:gd name="connsiteY20" fmla="*/ 14366 h 57673"/>
              <a:gd name="connsiteX21" fmla="*/ 9284 w 46252"/>
              <a:gd name="connsiteY21" fmla="*/ 14229 h 57673"/>
              <a:gd name="connsiteX0" fmla="*/ 75610 w 2852548"/>
              <a:gd name="connsiteY0" fmla="*/ 1779158 h 1816963"/>
              <a:gd name="connsiteX1" fmla="*/ 37805 w 2852548"/>
              <a:gd name="connsiteY1" fmla="*/ 1816963 h 1816963"/>
              <a:gd name="connsiteX2" fmla="*/ 0 w 2852548"/>
              <a:gd name="connsiteY2" fmla="*/ 1779158 h 1816963"/>
              <a:gd name="connsiteX3" fmla="*/ 37805 w 2852548"/>
              <a:gd name="connsiteY3" fmla="*/ 1741353 h 1816963"/>
              <a:gd name="connsiteX4" fmla="*/ 75610 w 2852548"/>
              <a:gd name="connsiteY4" fmla="*/ 1779158 h 1816963"/>
              <a:gd name="connsiteX0" fmla="*/ 367548 w 2852548"/>
              <a:gd name="connsiteY0" fmla="*/ 1606795 h 1816963"/>
              <a:gd name="connsiteX1" fmla="*/ 291937 w 2852548"/>
              <a:gd name="connsiteY1" fmla="*/ 1682406 h 1816963"/>
              <a:gd name="connsiteX2" fmla="*/ 216326 w 2852548"/>
              <a:gd name="connsiteY2" fmla="*/ 1606795 h 1816963"/>
              <a:gd name="connsiteX3" fmla="*/ 291937 w 2852548"/>
              <a:gd name="connsiteY3" fmla="*/ 1531184 h 1816963"/>
              <a:gd name="connsiteX4" fmla="*/ 367548 w 2852548"/>
              <a:gd name="connsiteY4" fmla="*/ 1606795 h 1816963"/>
              <a:gd name="connsiteX0" fmla="*/ 722063 w 2852548"/>
              <a:gd name="connsiteY0" fmla="*/ 1391991 h 1816963"/>
              <a:gd name="connsiteX1" fmla="*/ 608647 w 2852548"/>
              <a:gd name="connsiteY1" fmla="*/ 1505407 h 1816963"/>
              <a:gd name="connsiteX2" fmla="*/ 495231 w 2852548"/>
              <a:gd name="connsiteY2" fmla="*/ 1391991 h 1816963"/>
              <a:gd name="connsiteX3" fmla="*/ 608647 w 2852548"/>
              <a:gd name="connsiteY3" fmla="*/ 1278575 h 1816963"/>
              <a:gd name="connsiteX4" fmla="*/ 722063 w 2852548"/>
              <a:gd name="connsiteY4" fmla="*/ 1391991 h 1816963"/>
              <a:gd name="connsiteX0" fmla="*/ 10077 w 46252"/>
              <a:gd name="connsiteY0" fmla="*/ 26036 h 57673"/>
              <a:gd name="connsiteX1" fmla="*/ 7544 w 46252"/>
              <a:gd name="connsiteY1" fmla="*/ 25239 h 57673"/>
              <a:gd name="connsiteX2" fmla="*/ 12312 w 46252"/>
              <a:gd name="connsiteY2" fmla="*/ 34758 h 57673"/>
              <a:gd name="connsiteX3" fmla="*/ 11204 w 46252"/>
              <a:gd name="connsiteY3" fmla="*/ 35139 h 57673"/>
              <a:gd name="connsiteX4" fmla="*/ 21862 w 46252"/>
              <a:gd name="connsiteY4" fmla="*/ 38949 h 57673"/>
              <a:gd name="connsiteX5" fmla="*/ 21194 w 46252"/>
              <a:gd name="connsiteY5" fmla="*/ 37209 h 57673"/>
              <a:gd name="connsiteX6" fmla="*/ 34211 w 46252"/>
              <a:gd name="connsiteY6" fmla="*/ 34610 h 57673"/>
              <a:gd name="connsiteX7" fmla="*/ 33944 w 46252"/>
              <a:gd name="connsiteY7" fmla="*/ 36519 h 57673"/>
              <a:gd name="connsiteX8" fmla="*/ 39513 w 46252"/>
              <a:gd name="connsiteY8" fmla="*/ 22813 h 57673"/>
              <a:gd name="connsiteX9" fmla="*/ 42764 w 46252"/>
              <a:gd name="connsiteY9" fmla="*/ 29949 h 57673"/>
              <a:gd name="connsiteX10" fmla="*/ 45190 w 46252"/>
              <a:gd name="connsiteY10" fmla="*/ 15430 h 57673"/>
              <a:gd name="connsiteX11" fmla="*/ 45734 w 46252"/>
              <a:gd name="connsiteY11" fmla="*/ 17889 h 57673"/>
              <a:gd name="connsiteX12" fmla="*/ 43708 w 46252"/>
              <a:gd name="connsiteY12" fmla="*/ 5285 h 57673"/>
              <a:gd name="connsiteX13" fmla="*/ 43784 w 46252"/>
              <a:gd name="connsiteY13" fmla="*/ 6549 h 57673"/>
              <a:gd name="connsiteX14" fmla="*/ 34462 w 46252"/>
              <a:gd name="connsiteY14" fmla="*/ 3811 h 57673"/>
              <a:gd name="connsiteX15" fmla="*/ 35204 w 46252"/>
              <a:gd name="connsiteY15" fmla="*/ 2199 h 57673"/>
              <a:gd name="connsiteX16" fmla="*/ 27525 w 46252"/>
              <a:gd name="connsiteY16" fmla="*/ 4579 h 57673"/>
              <a:gd name="connsiteX17" fmla="*/ 27884 w 46252"/>
              <a:gd name="connsiteY17" fmla="*/ 3189 h 57673"/>
              <a:gd name="connsiteX18" fmla="*/ 19384 w 46252"/>
              <a:gd name="connsiteY18" fmla="*/ 5051 h 57673"/>
              <a:gd name="connsiteX19" fmla="*/ 20684 w 46252"/>
              <a:gd name="connsiteY19" fmla="*/ 6399 h 57673"/>
              <a:gd name="connsiteX20" fmla="*/ 9511 w 46252"/>
              <a:gd name="connsiteY20" fmla="*/ 15648 h 57673"/>
              <a:gd name="connsiteX21" fmla="*/ 9284 w 46252"/>
              <a:gd name="connsiteY21" fmla="*/ 14229 h 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252" h="57673">
                <a:moveTo>
                  <a:pt x="9284" y="14229"/>
                </a:moveTo>
                <a:cubicBezTo>
                  <a:pt x="9013" y="11516"/>
                  <a:pt x="9645" y="8780"/>
                  <a:pt x="11007" y="6766"/>
                </a:cubicBezTo>
                <a:cubicBezTo>
                  <a:pt x="13159" y="3585"/>
                  <a:pt x="16648" y="2876"/>
                  <a:pt x="19389" y="5061"/>
                </a:cubicBezTo>
                <a:cubicBezTo>
                  <a:pt x="21062" y="768"/>
                  <a:pt x="25298" y="-119"/>
                  <a:pt x="27840" y="3291"/>
                </a:cubicBezTo>
                <a:cubicBezTo>
                  <a:pt x="28481" y="1542"/>
                  <a:pt x="29712" y="333"/>
                  <a:pt x="31133" y="59"/>
                </a:cubicBezTo>
                <a:cubicBezTo>
                  <a:pt x="32697" y="-243"/>
                  <a:pt x="34259" y="629"/>
                  <a:pt x="35217" y="2340"/>
                </a:cubicBezTo>
                <a:cubicBezTo>
                  <a:pt x="36599" y="126"/>
                  <a:pt x="38885" y="-601"/>
                  <a:pt x="40847" y="549"/>
                </a:cubicBezTo>
                <a:cubicBezTo>
                  <a:pt x="42342" y="1425"/>
                  <a:pt x="43414" y="3259"/>
                  <a:pt x="43702" y="5435"/>
                </a:cubicBezTo>
                <a:cubicBezTo>
                  <a:pt x="45430" y="6077"/>
                  <a:pt x="44404" y="9324"/>
                  <a:pt x="44711" y="10394"/>
                </a:cubicBezTo>
                <a:cubicBezTo>
                  <a:pt x="45018" y="11464"/>
                  <a:pt x="46055" y="10224"/>
                  <a:pt x="45542" y="11853"/>
                </a:cubicBezTo>
                <a:cubicBezTo>
                  <a:pt x="46803" y="14087"/>
                  <a:pt x="46093" y="20363"/>
                  <a:pt x="45634" y="23398"/>
                </a:cubicBezTo>
                <a:cubicBezTo>
                  <a:pt x="45175" y="26433"/>
                  <a:pt x="45512" y="29533"/>
                  <a:pt x="42788" y="30063"/>
                </a:cubicBezTo>
                <a:cubicBezTo>
                  <a:pt x="42775" y="32330"/>
                  <a:pt x="42042" y="34480"/>
                  <a:pt x="40779" y="35960"/>
                </a:cubicBezTo>
                <a:cubicBezTo>
                  <a:pt x="38860" y="38209"/>
                  <a:pt x="36088" y="38498"/>
                  <a:pt x="33939" y="36674"/>
                </a:cubicBezTo>
                <a:cubicBezTo>
                  <a:pt x="33244" y="39807"/>
                  <a:pt x="31383" y="42202"/>
                  <a:pt x="29051" y="42965"/>
                </a:cubicBezTo>
                <a:cubicBezTo>
                  <a:pt x="26303" y="43864"/>
                  <a:pt x="23435" y="42332"/>
                  <a:pt x="21864" y="39125"/>
                </a:cubicBezTo>
                <a:cubicBezTo>
                  <a:pt x="18156" y="42169"/>
                  <a:pt x="13340" y="40458"/>
                  <a:pt x="11188" y="35331"/>
                </a:cubicBezTo>
                <a:cubicBezTo>
                  <a:pt x="9074" y="35668"/>
                  <a:pt x="7089" y="33883"/>
                  <a:pt x="6494" y="31109"/>
                </a:cubicBezTo>
                <a:cubicBezTo>
                  <a:pt x="6063" y="29102"/>
                  <a:pt x="6444" y="26936"/>
                  <a:pt x="7497" y="25410"/>
                </a:cubicBezTo>
                <a:cubicBezTo>
                  <a:pt x="6003" y="24213"/>
                  <a:pt x="5171" y="21916"/>
                  <a:pt x="5379" y="19563"/>
                </a:cubicBezTo>
                <a:cubicBezTo>
                  <a:pt x="5623" y="16808"/>
                  <a:pt x="7229" y="14650"/>
                  <a:pt x="9247" y="14366"/>
                </a:cubicBezTo>
                <a:cubicBezTo>
                  <a:pt x="9259" y="14320"/>
                  <a:pt x="9272" y="14275"/>
                  <a:pt x="9284" y="14229"/>
                </a:cubicBezTo>
                <a:close/>
              </a:path>
              <a:path w="2852548" h="1816963">
                <a:moveTo>
                  <a:pt x="75610" y="1779158"/>
                </a:moveTo>
                <a:cubicBezTo>
                  <a:pt x="75610" y="1800037"/>
                  <a:pt x="58684" y="1816963"/>
                  <a:pt x="37805" y="1816963"/>
                </a:cubicBezTo>
                <a:cubicBezTo>
                  <a:pt x="16926" y="1816963"/>
                  <a:pt x="0" y="1800037"/>
                  <a:pt x="0" y="1779158"/>
                </a:cubicBezTo>
                <a:cubicBezTo>
                  <a:pt x="0" y="1758279"/>
                  <a:pt x="16926" y="1741353"/>
                  <a:pt x="37805" y="1741353"/>
                </a:cubicBezTo>
                <a:cubicBezTo>
                  <a:pt x="58684" y="1741353"/>
                  <a:pt x="75610" y="1758279"/>
                  <a:pt x="75610" y="1779158"/>
                </a:cubicBezTo>
                <a:close/>
              </a:path>
              <a:path w="2852548" h="1816963">
                <a:moveTo>
                  <a:pt x="367548" y="1606795"/>
                </a:moveTo>
                <a:cubicBezTo>
                  <a:pt x="367548" y="1648554"/>
                  <a:pt x="333696" y="1682406"/>
                  <a:pt x="291937" y="1682406"/>
                </a:cubicBezTo>
                <a:cubicBezTo>
                  <a:pt x="250178" y="1682406"/>
                  <a:pt x="216326" y="1648554"/>
                  <a:pt x="216326" y="1606795"/>
                </a:cubicBezTo>
                <a:cubicBezTo>
                  <a:pt x="216326" y="1565036"/>
                  <a:pt x="250178" y="1531184"/>
                  <a:pt x="291937" y="1531184"/>
                </a:cubicBezTo>
                <a:cubicBezTo>
                  <a:pt x="333696" y="1531184"/>
                  <a:pt x="367548" y="1565036"/>
                  <a:pt x="367548" y="1606795"/>
                </a:cubicBezTo>
                <a:close/>
              </a:path>
              <a:path w="2852548" h="1816963">
                <a:moveTo>
                  <a:pt x="722063" y="1391991"/>
                </a:moveTo>
                <a:cubicBezTo>
                  <a:pt x="722063" y="1454629"/>
                  <a:pt x="671285" y="1505407"/>
                  <a:pt x="608647" y="1505407"/>
                </a:cubicBezTo>
                <a:cubicBezTo>
                  <a:pt x="546009" y="1505407"/>
                  <a:pt x="495231" y="1454629"/>
                  <a:pt x="495231" y="1391991"/>
                </a:cubicBezTo>
                <a:cubicBezTo>
                  <a:pt x="495231" y="1329353"/>
                  <a:pt x="546009" y="1278575"/>
                  <a:pt x="608647" y="1278575"/>
                </a:cubicBezTo>
                <a:cubicBezTo>
                  <a:pt x="671285" y="1278575"/>
                  <a:pt x="722063" y="1329353"/>
                  <a:pt x="722063" y="1391991"/>
                </a:cubicBezTo>
                <a:close/>
              </a:path>
              <a:path w="46252" h="57673" fill="none" extrusionOk="0">
                <a:moveTo>
                  <a:pt x="10077" y="26036"/>
                </a:moveTo>
                <a:cubicBezTo>
                  <a:pt x="9193" y="26130"/>
                  <a:pt x="8309" y="25852"/>
                  <a:pt x="7544" y="25239"/>
                </a:cubicBezTo>
                <a:moveTo>
                  <a:pt x="12312" y="34758"/>
                </a:moveTo>
                <a:cubicBezTo>
                  <a:pt x="11957" y="34951"/>
                  <a:pt x="11584" y="35079"/>
                  <a:pt x="11204" y="35139"/>
                </a:cubicBezTo>
                <a:moveTo>
                  <a:pt x="21862" y="38949"/>
                </a:moveTo>
                <a:cubicBezTo>
                  <a:pt x="21595" y="38403"/>
                  <a:pt x="21371" y="37820"/>
                  <a:pt x="21194" y="37209"/>
                </a:cubicBezTo>
                <a:moveTo>
                  <a:pt x="34211" y="34610"/>
                </a:moveTo>
                <a:cubicBezTo>
                  <a:pt x="34172" y="35257"/>
                  <a:pt x="34082" y="35897"/>
                  <a:pt x="33944" y="36519"/>
                </a:cubicBezTo>
                <a:moveTo>
                  <a:pt x="39513" y="22813"/>
                </a:moveTo>
                <a:cubicBezTo>
                  <a:pt x="41517" y="24141"/>
                  <a:pt x="42782" y="26917"/>
                  <a:pt x="42764" y="29949"/>
                </a:cubicBezTo>
                <a:moveTo>
                  <a:pt x="45190" y="15430"/>
                </a:moveTo>
                <a:cubicBezTo>
                  <a:pt x="44865" y="16462"/>
                  <a:pt x="46362" y="17161"/>
                  <a:pt x="45734" y="17889"/>
                </a:cubicBezTo>
                <a:moveTo>
                  <a:pt x="43708" y="5285"/>
                </a:moveTo>
                <a:cubicBezTo>
                  <a:pt x="43763" y="5702"/>
                  <a:pt x="43789" y="6125"/>
                  <a:pt x="43784" y="6549"/>
                </a:cubicBezTo>
                <a:moveTo>
                  <a:pt x="34462" y="3811"/>
                </a:moveTo>
                <a:cubicBezTo>
                  <a:pt x="34651" y="3228"/>
                  <a:pt x="34900" y="2685"/>
                  <a:pt x="35204" y="2199"/>
                </a:cubicBezTo>
                <a:moveTo>
                  <a:pt x="27525" y="4579"/>
                </a:moveTo>
                <a:cubicBezTo>
                  <a:pt x="27602" y="4097"/>
                  <a:pt x="27723" y="3630"/>
                  <a:pt x="27884" y="3189"/>
                </a:cubicBezTo>
                <a:moveTo>
                  <a:pt x="19384" y="5051"/>
                </a:moveTo>
                <a:cubicBezTo>
                  <a:pt x="19856" y="5427"/>
                  <a:pt x="20292" y="5880"/>
                  <a:pt x="20684" y="6399"/>
                </a:cubicBezTo>
                <a:moveTo>
                  <a:pt x="9511" y="15648"/>
                </a:moveTo>
                <a:cubicBezTo>
                  <a:pt x="9408" y="15184"/>
                  <a:pt x="9332" y="14710"/>
                  <a:pt x="9284" y="14229"/>
                </a:cubicBezTo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 more Missing Values!!!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1499E6-5FC0-4981-B103-13C977350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52" y="15248"/>
            <a:ext cx="4693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2CF713-DB66-4203-BF8A-CFD97F34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5898" y="557972"/>
            <a:ext cx="8172503" cy="248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B5FEA48-4833-410D-9278-7C549AF3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22" y="3774787"/>
            <a:ext cx="8010856" cy="26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2D018482-F1B9-4588-80AC-A0E58D9EF072}"/>
              </a:ext>
            </a:extLst>
          </p:cNvPr>
          <p:cNvSpPr/>
          <p:nvPr/>
        </p:nvSpPr>
        <p:spPr>
          <a:xfrm>
            <a:off x="9408368" y="397355"/>
            <a:ext cx="2516861" cy="1656184"/>
          </a:xfrm>
          <a:prstGeom prst="leftArrow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Belgium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France</a:t>
            </a:r>
            <a:r>
              <a:rPr lang="en-CA" dirty="0"/>
              <a:t> 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Croatia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England</a:t>
            </a:r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FAB0C094-B035-4D1F-B6C0-067862BED7E6}"/>
              </a:ext>
            </a:extLst>
          </p:cNvPr>
          <p:cNvSpPr/>
          <p:nvPr/>
        </p:nvSpPr>
        <p:spPr>
          <a:xfrm flipH="1">
            <a:off x="191344" y="3429000"/>
            <a:ext cx="2520278" cy="1656184"/>
          </a:xfrm>
          <a:prstGeom prst="leftArrow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Belgium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Mexico</a:t>
            </a:r>
            <a:r>
              <a:rPr lang="en-CA" dirty="0"/>
              <a:t> 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Denmark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Croatia</a:t>
            </a:r>
          </a:p>
        </p:txBody>
      </p:sp>
    </p:spTree>
    <p:extLst>
      <p:ext uri="{BB962C8B-B14F-4D97-AF65-F5344CB8AC3E}">
        <p14:creationId xmlns:p14="http://schemas.microsoft.com/office/powerpoint/2010/main" val="826277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074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DD50235E-F1E0-4428-A802-857BDDE3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5520" y="194374"/>
            <a:ext cx="8640960" cy="427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B022E-CE1B-4E2A-AB4D-FD656B99B695}"/>
              </a:ext>
            </a:extLst>
          </p:cNvPr>
          <p:cNvSpPr/>
          <p:nvPr/>
        </p:nvSpPr>
        <p:spPr>
          <a:xfrm>
            <a:off x="1919536" y="4690398"/>
            <a:ext cx="2513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France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8F743-A28F-4506-ABB8-CB6D461AE3E4}"/>
              </a:ext>
            </a:extLst>
          </p:cNvPr>
          <p:cNvSpPr/>
          <p:nvPr/>
        </p:nvSpPr>
        <p:spPr>
          <a:xfrm>
            <a:off x="5507039" y="4833545"/>
            <a:ext cx="2666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Croatia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58E485-7431-4810-B3C5-75FB4EE24A16}"/>
              </a:ext>
            </a:extLst>
          </p:cNvPr>
          <p:cNvSpPr/>
          <p:nvPr/>
        </p:nvSpPr>
        <p:spPr>
          <a:xfrm>
            <a:off x="2703092" y="5613938"/>
            <a:ext cx="297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Belgium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57B70-96EF-4B2B-8441-A9235A3BC664}"/>
              </a:ext>
            </a:extLst>
          </p:cNvPr>
          <p:cNvSpPr/>
          <p:nvPr/>
        </p:nvSpPr>
        <p:spPr>
          <a:xfrm>
            <a:off x="6363995" y="5613938"/>
            <a:ext cx="3010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England</a:t>
            </a:r>
          </a:p>
        </p:txBody>
      </p:sp>
    </p:spTree>
    <p:extLst>
      <p:ext uri="{BB962C8B-B14F-4D97-AF65-F5344CB8AC3E}">
        <p14:creationId xmlns:p14="http://schemas.microsoft.com/office/powerpoint/2010/main" val="305763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2D018482-F1B9-4588-80AC-A0E58D9EF072}"/>
              </a:ext>
            </a:extLst>
          </p:cNvPr>
          <p:cNvSpPr/>
          <p:nvPr/>
        </p:nvSpPr>
        <p:spPr>
          <a:xfrm>
            <a:off x="9408368" y="397355"/>
            <a:ext cx="2516861" cy="1656184"/>
          </a:xfrm>
          <a:prstGeom prst="leftArrow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Spain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Germany</a:t>
            </a:r>
            <a:r>
              <a:rPr lang="en-CA" dirty="0"/>
              <a:t> 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Argentina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Saudi Arabia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4E79CA-B2E3-40F7-87AB-C0875452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72" y="101229"/>
            <a:ext cx="6960096" cy="311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9B1DA76-4DD6-40DD-8892-5E82F897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40" y="3530140"/>
            <a:ext cx="7116452" cy="31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FAB0C094-B035-4D1F-B6C0-067862BED7E6}"/>
              </a:ext>
            </a:extLst>
          </p:cNvPr>
          <p:cNvSpPr/>
          <p:nvPr/>
        </p:nvSpPr>
        <p:spPr>
          <a:xfrm flipH="1">
            <a:off x="119336" y="3530140"/>
            <a:ext cx="2520280" cy="1555044"/>
          </a:xfrm>
          <a:prstGeom prst="leftArrowCallou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Spain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Germany</a:t>
            </a:r>
            <a:endParaRPr lang="en-CA" dirty="0"/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Brazil</a:t>
            </a:r>
          </a:p>
          <a:p>
            <a:pPr marL="342900" indent="-342900" algn="ctr">
              <a:buAutoNum type="arabicPeriod"/>
            </a:pPr>
            <a:r>
              <a:rPr lang="en-CA" dirty="0">
                <a:solidFill>
                  <a:srgbClr val="FF0000"/>
                </a:solidFill>
              </a:rPr>
              <a:t>Saudi Arabia</a:t>
            </a:r>
          </a:p>
        </p:txBody>
      </p:sp>
    </p:spTree>
    <p:extLst>
      <p:ext uri="{BB962C8B-B14F-4D97-AF65-F5344CB8AC3E}">
        <p14:creationId xmlns:p14="http://schemas.microsoft.com/office/powerpoint/2010/main" val="183322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517B64-8E09-4304-8D71-7EDCAB04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2168B3A-3AE7-4946-8AF6-76E3E5176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C2224D-8669-4449-BA35-66D2DEF0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9E36D9-8C4D-4CA1-89BA-D0BF2FB97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0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CE2CE-53CD-448E-B2C4-796A5651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480060"/>
            <a:ext cx="6264696" cy="345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4ADCB-CB6D-4A68-B5D5-7BDBC0006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928" y="3199421"/>
            <a:ext cx="6213406" cy="3178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E076ED-42C2-4ACC-B7C9-B62B8214DFE5}"/>
              </a:ext>
            </a:extLst>
          </p:cNvPr>
          <p:cNvSpPr txBox="1"/>
          <p:nvPr/>
        </p:nvSpPr>
        <p:spPr>
          <a:xfrm>
            <a:off x="6804402" y="908720"/>
            <a:ext cx="482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To overcome the shortcoming that last visualization had, I have used </a:t>
            </a:r>
            <a:r>
              <a:rPr lang="en-CA" dirty="0" err="1">
                <a:solidFill>
                  <a:srgbClr val="00B050"/>
                </a:solidFill>
              </a:rPr>
              <a:t>plotly</a:t>
            </a:r>
            <a:r>
              <a:rPr lang="en-CA" dirty="0">
                <a:solidFill>
                  <a:srgbClr val="00B050"/>
                </a:solidFill>
              </a:rPr>
              <a:t> interactive graphs to show the similar statistics but a group wise level.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547900F-0DA7-4285-8D82-9F1D4A56C152}"/>
              </a:ext>
            </a:extLst>
          </p:cNvPr>
          <p:cNvCxnSpPr>
            <a:cxnSpLocks/>
          </p:cNvCxnSpPr>
          <p:nvPr/>
        </p:nvCxnSpPr>
        <p:spPr>
          <a:xfrm rot="5400000">
            <a:off x="2423592" y="2420888"/>
            <a:ext cx="2016224" cy="1728192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36CDD968-B869-4104-AD56-48AF185CE25A}"/>
              </a:ext>
            </a:extLst>
          </p:cNvPr>
          <p:cNvSpPr/>
          <p:nvPr/>
        </p:nvSpPr>
        <p:spPr>
          <a:xfrm>
            <a:off x="767408" y="4224476"/>
            <a:ext cx="3744416" cy="2034398"/>
          </a:xfrm>
          <a:prstGeom prst="horizontalScroll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Ball Possession %, Total Passes and Passing Accuracy % of teams as per Group Highlighted.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319F108-1650-4C17-B2C4-6F944C38E6CD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511825" y="5157191"/>
            <a:ext cx="2232253" cy="84484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9989FB-36A6-49EE-889A-BDBC54F18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32B839-5E7C-4402-859E-9124A173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21822"/>
            <a:ext cx="6882269" cy="33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79532E44-64CD-4887-95E4-6D1351017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C2F53F-F2F7-4BC7-88F8-CCFD6D3C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3675A9-8FB2-4982-9BE7-47E456D0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5C360AD-1251-408A-8C25-0EE1A0F140F2}"/>
              </a:ext>
            </a:extLst>
          </p:cNvPr>
          <p:cNvSpPr txBox="1"/>
          <p:nvPr/>
        </p:nvSpPr>
        <p:spPr>
          <a:xfrm>
            <a:off x="335360" y="1886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 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37EC1A-32DA-49AF-9042-31EECC475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5" y="3422086"/>
            <a:ext cx="6872527" cy="33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CCBC16-AB4E-4000-AA37-B41599E05797}"/>
              </a:ext>
            </a:extLst>
          </p:cNvPr>
          <p:cNvSpPr txBox="1"/>
          <p:nvPr/>
        </p:nvSpPr>
        <p:spPr>
          <a:xfrm>
            <a:off x="7872293" y="76898"/>
            <a:ext cx="393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Most Fouls were committed by Croatia.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139BD-5E3D-47B3-8477-222E9274EE78}"/>
              </a:ext>
            </a:extLst>
          </p:cNvPr>
          <p:cNvSpPr txBox="1"/>
          <p:nvPr/>
        </p:nvSpPr>
        <p:spPr>
          <a:xfrm>
            <a:off x="7872293" y="718276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Only Switzerland and Columbia received straight red cards. While only Russia and Germany players got their yellow card converted to 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73AD8-C0B9-48DA-9D6F-29BD4D50E265}"/>
              </a:ext>
            </a:extLst>
          </p:cNvPr>
          <p:cNvSpPr txBox="1"/>
          <p:nvPr/>
        </p:nvSpPr>
        <p:spPr>
          <a:xfrm>
            <a:off x="7824191" y="2506958"/>
            <a:ext cx="435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This gives us an insight on a Team’s Discipline and its impact on our TV.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088AE-1FF2-44B2-B503-32AEA4B68E0A}"/>
              </a:ext>
            </a:extLst>
          </p:cNvPr>
          <p:cNvCxnSpPr/>
          <p:nvPr/>
        </p:nvCxnSpPr>
        <p:spPr>
          <a:xfrm>
            <a:off x="7836310" y="3645024"/>
            <a:ext cx="4355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13302B-30E6-4AFE-AFF3-49B0C95D2018}"/>
              </a:ext>
            </a:extLst>
          </p:cNvPr>
          <p:cNvSpPr txBox="1"/>
          <p:nvPr/>
        </p:nvSpPr>
        <p:spPr>
          <a:xfrm>
            <a:off x="7877384" y="4071665"/>
            <a:ext cx="401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Most Man of the Match Awards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0C15F-0544-4921-81A9-504E14C30FF6}"/>
              </a:ext>
            </a:extLst>
          </p:cNvPr>
          <p:cNvSpPr txBox="1"/>
          <p:nvPr/>
        </p:nvSpPr>
        <p:spPr>
          <a:xfrm>
            <a:off x="8400256" y="4725144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France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Belgium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Croatia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4. Brazil , England</a:t>
            </a:r>
          </a:p>
        </p:txBody>
      </p:sp>
    </p:spTree>
    <p:extLst>
      <p:ext uri="{BB962C8B-B14F-4D97-AF65-F5344CB8AC3E}">
        <p14:creationId xmlns:p14="http://schemas.microsoft.com/office/powerpoint/2010/main" val="26483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831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Bookman Old Style</vt:lpstr>
      <vt:lpstr>Calibri</vt:lpstr>
      <vt:lpstr>Century Gothic</vt:lpstr>
      <vt:lpstr>Comic Sans MS</vt:lpstr>
      <vt:lpstr>Franklin Gothic Medium</vt:lpstr>
      <vt:lpstr>Helvetica Neue</vt:lpstr>
      <vt:lpstr>medium-content-serif-font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 M</dc:creator>
  <cp:lastModifiedBy>Ishaan M</cp:lastModifiedBy>
  <cp:revision>1</cp:revision>
  <dcterms:created xsi:type="dcterms:W3CDTF">2020-09-28T20:15:06Z</dcterms:created>
  <dcterms:modified xsi:type="dcterms:W3CDTF">2020-09-29T03:38:25Z</dcterms:modified>
</cp:coreProperties>
</file>