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4" r:id="rId5"/>
    <p:sldId id="256" r:id="rId6"/>
    <p:sldId id="258" r:id="rId7"/>
    <p:sldId id="257" r:id="rId8"/>
    <p:sldId id="259" r:id="rId9"/>
    <p:sldId id="265" r:id="rId10"/>
    <p:sldId id="260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A9240-C7E1-4DF8-9CE4-44ADEB967ADD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4047-0A69-474B-A043-8F589DB1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9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047-0A69-474B-A043-8F589DB1E6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3B73-1F30-4CE4-B197-F94837742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B22A-D7B8-431F-BB30-4320C506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E9EF-849B-45D3-93CA-224E1B4E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AAC-A75E-4837-9DA4-9704BD4F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AB8F-E8AC-4EDF-9686-2D6C8016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3A65-C78B-4809-8625-1A501660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DF1B-96DF-4D9C-9885-1A3833B7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4B3E-3E04-4657-A19F-41102D56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FB33-29A2-4BB6-84A6-2C74F29C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4798-3078-4432-B5EE-C8BB212F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906D6-1E0B-4938-8898-9E6BFBF6F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1B9E5-23D1-4DF4-AABD-5ED92962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2FB2-5089-4441-914D-450D274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7676-EF5E-45A5-8331-9EB9BB28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79AD-D867-4B78-8768-6652CAB0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7C0A-8559-48A2-B334-3642FF74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683B-6469-47BC-91A2-ADA2E5E5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A62E-84D6-495E-82BF-E3C8C491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BFAA-64E0-47DE-997E-98AFE21A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E1D3-2469-4958-A426-972EA33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8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5E09-40FF-4633-A450-5524784B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2E49-5C10-4A64-9B63-A029368F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F6831-9EC8-4E73-805B-7B0DAFE1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FC67-DB36-4FDB-B7EB-B1306D55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1080-DF19-4695-8600-4CA52C4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CE2-131C-4E1E-818F-CB3629DB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1465-3053-4EA9-9CC5-8F8946E5A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9BA2-7521-4AD2-B5EE-0DE557049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915E-0275-409B-98C3-392BB76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13E9-6703-472C-8546-0BE96CDD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9B6D-1B1B-437D-B425-06857763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454-CEE8-4809-8F3F-DD8425B0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2340-4EDC-446C-AA04-FF4220E5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7959-B370-41CB-9823-44DE1404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AE9F-DBE3-44EE-9C90-409FD5228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A56D5-CCFF-41D1-877B-E17328E2E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4351-90EF-47AC-9E6E-EC907EB6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3064D-C053-4BF5-8BE7-FB29F0C0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C8253-1787-4D40-AC7C-F22B5B3A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9BF5-051B-4CE6-B82F-69471577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AE36E-57E5-44A6-A556-EE26156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2821A-E029-4875-9BA8-D297B532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8C7C2-B03F-4FB1-A562-5AC1BCC7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EE316-3F01-48F2-A66D-9790436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F0D43-09B3-4B0F-A0B4-F30673C0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49D2-E5A7-41EA-BB9B-888939F7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0823-B5FC-477A-B33C-92C96865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237C-6D44-45E8-B325-8964C7BD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42899-4429-4A8C-9AB0-E99824D7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D5FB-E78B-456A-95DE-81808CEA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3350-E065-4307-BB47-8D9ABA76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DEEA-5A66-418E-8DC6-2D90BD2A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0877-A9B6-4646-8C9A-A63C9C14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EFD84-C1C6-48BC-B83B-E3FD6AA8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91B2-CA42-4BCF-9AE9-502FE341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B5C1-6EDC-4B36-A96C-46D57B4B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17E8A-FBF2-47C1-9783-70624100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171D6-F9DB-4668-8950-F9C1D26C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4E7C-1A94-48D0-96F1-DEB9E156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C999-3692-4B5A-9A9E-7A8DA60E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0334-EB50-4F23-BB00-72E309C92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5E6-A79E-4846-B7BF-3FFF4156ABE4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A0FA-1F67-4299-8A5D-B1814E65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779C-8B66-45A6-8373-1E964923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701A-3D24-4268-B526-8DC35D9D7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8D81-1A15-40D0-98C0-4DD1E858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Color Palette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61F9-7311-4FC7-A769-BE8CFCB06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December 2017</a:t>
            </a:r>
          </a:p>
        </p:txBody>
      </p:sp>
    </p:spTree>
    <p:extLst>
      <p:ext uri="{BB962C8B-B14F-4D97-AF65-F5344CB8AC3E}">
        <p14:creationId xmlns:p14="http://schemas.microsoft.com/office/powerpoint/2010/main" val="246272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38062-D4E8-43B2-AFDE-6EB8FA0A7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7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4F1C1B-05AE-4533-AC84-330E6185F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102240-F788-4CDE-82C2-50629353EC17}"/>
              </a:ext>
            </a:extLst>
          </p:cNvPr>
          <p:cNvSpPr/>
          <p:nvPr/>
        </p:nvSpPr>
        <p:spPr>
          <a:xfrm>
            <a:off x="9382539" y="6147352"/>
            <a:ext cx="2809461" cy="71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 Theme / Old Colors</a:t>
            </a:r>
          </a:p>
        </p:txBody>
      </p:sp>
    </p:spTree>
    <p:extLst>
      <p:ext uri="{BB962C8B-B14F-4D97-AF65-F5344CB8AC3E}">
        <p14:creationId xmlns:p14="http://schemas.microsoft.com/office/powerpoint/2010/main" val="21312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BB973-F617-442B-B065-86D525F47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1677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7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us-api.asm.skype.com/v1/objects/0-cus-d2-2b076388c6b3510b1157e3a03218387c/views/imgpsh_mobile_save">
            <a:extLst>
              <a:ext uri="{FF2B5EF4-FFF2-40B4-BE49-F238E27FC236}">
                <a16:creationId xmlns:a16="http://schemas.microsoft.com/office/drawing/2014/main" id="{182D3D96-10C6-42D6-9F9C-A1B4D400C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BF132-31E6-4FD4-88C5-BA6142D1B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293946-4BCF-43EF-B7E2-E88AF8CD9284}"/>
              </a:ext>
            </a:extLst>
          </p:cNvPr>
          <p:cNvSpPr/>
          <p:nvPr/>
        </p:nvSpPr>
        <p:spPr>
          <a:xfrm>
            <a:off x="9288117" y="6147352"/>
            <a:ext cx="2903883" cy="71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 Theme / New Colors</a:t>
            </a:r>
          </a:p>
        </p:txBody>
      </p:sp>
    </p:spTree>
    <p:extLst>
      <p:ext uri="{BB962C8B-B14F-4D97-AF65-F5344CB8AC3E}">
        <p14:creationId xmlns:p14="http://schemas.microsoft.com/office/powerpoint/2010/main" val="11785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7E6D9-3E07-4B89-B35E-E552939C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0DEED-5A75-4E0B-8C59-6F6A35112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AB8334-04AC-413E-90DA-AA68AEDEAA6C}"/>
              </a:ext>
            </a:extLst>
          </p:cNvPr>
          <p:cNvSpPr/>
          <p:nvPr/>
        </p:nvSpPr>
        <p:spPr>
          <a:xfrm>
            <a:off x="9288117" y="6147352"/>
            <a:ext cx="2903883" cy="710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Dark Theme / Old Colors</a:t>
            </a:r>
          </a:p>
        </p:txBody>
      </p:sp>
    </p:spTree>
    <p:extLst>
      <p:ext uri="{BB962C8B-B14F-4D97-AF65-F5344CB8AC3E}">
        <p14:creationId xmlns:p14="http://schemas.microsoft.com/office/powerpoint/2010/main" val="1304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05313-468B-4D6B-875A-7CADD6065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65315-3562-4F9A-A661-11878F724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38332-E7FD-4998-8773-1973CC4E1012}"/>
              </a:ext>
            </a:extLst>
          </p:cNvPr>
          <p:cNvSpPr/>
          <p:nvPr/>
        </p:nvSpPr>
        <p:spPr>
          <a:xfrm>
            <a:off x="9288117" y="6147352"/>
            <a:ext cx="2903883" cy="710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Dark Theme / New Colors</a:t>
            </a:r>
          </a:p>
        </p:txBody>
      </p:sp>
    </p:spTree>
    <p:extLst>
      <p:ext uri="{BB962C8B-B14F-4D97-AF65-F5344CB8AC3E}">
        <p14:creationId xmlns:p14="http://schemas.microsoft.com/office/powerpoint/2010/main" val="145693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Swipe_x0020_Actions xmlns="b14a2c18-0666-4354-bd1a-d9f2714836c6">
      <Url xsi:nil="true"/>
      <Description xsi:nil="true"/>
    </Swipe_x0020_Actions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2BF71465FC349AD622184DF1C23D8" ma:contentTypeVersion="13" ma:contentTypeDescription="Create a new document." ma:contentTypeScope="" ma:versionID="b8b7077879dac2d18345b9d3ee7f0341">
  <xsd:schema xmlns:xsd="http://www.w3.org/2001/XMLSchema" xmlns:xs="http://www.w3.org/2001/XMLSchema" xmlns:p="http://schemas.microsoft.com/office/2006/metadata/properties" xmlns:ns1="http://schemas.microsoft.com/sharepoint/v3" xmlns:ns2="ccad06ba-bd20-4a2f-98f5-a4d09cd688a6" xmlns:ns3="b14a2c18-0666-4354-bd1a-d9f2714836c6" targetNamespace="http://schemas.microsoft.com/office/2006/metadata/properties" ma:root="true" ma:fieldsID="95e0d91512c1a509b50a9ffcd0203d0b" ns1:_="" ns2:_="" ns3:_="">
    <xsd:import namespace="http://schemas.microsoft.com/sharepoint/v3"/>
    <xsd:import namespace="ccad06ba-bd20-4a2f-98f5-a4d09cd688a6"/>
    <xsd:import namespace="b14a2c18-0666-4354-bd1a-d9f2714836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Swipe_x0020_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d06ba-bd20-4a2f-98f5-a4d09cd688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a2c18-0666-4354-bd1a-d9f2714836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Swipe_x0020_Actions" ma:index="20" nillable="true" ma:displayName="Swipe Actions" ma:description="https://zpl.io/bJEg6JK" ma:format="Hyperlink" ma:internalName="Swipe_x0020_Action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AD175F-69CD-42C2-9F12-9823131B232D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b14a2c18-0666-4354-bd1a-d9f2714836c6"/>
  </ds:schemaRefs>
</ds:datastoreItem>
</file>

<file path=customXml/itemProps2.xml><?xml version="1.0" encoding="utf-8"?>
<ds:datastoreItem xmlns:ds="http://schemas.openxmlformats.org/officeDocument/2006/customXml" ds:itemID="{81F92537-9BD9-4321-95D8-4DB401F411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ccad06ba-bd20-4a2f-98f5-a4d09cd688a6"/>
    <ds:schemaRef ds:uri="b14a2c18-0666-4354-bd1a-d9f2714836c6"/>
  </ds:schemaRefs>
</ds:datastoreItem>
</file>

<file path=customXml/itemProps3.xml><?xml version="1.0" encoding="utf-8"?>
<ds:datastoreItem xmlns:ds="http://schemas.openxmlformats.org/officeDocument/2006/customXml" ds:itemID="{5A6E23E9-64F5-4D45-8CDF-EF55701B64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Widescreen</PresentationFormat>
  <Paragraphs>15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Color Palette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 Changes</dc:title>
  <dc:creator>Gino Buzzelli</dc:creator>
  <cp:lastModifiedBy>Gino Buzzelli</cp:lastModifiedBy>
  <cp:revision>3</cp:revision>
  <dcterms:created xsi:type="dcterms:W3CDTF">2017-12-14T17:31:34Z</dcterms:created>
  <dcterms:modified xsi:type="dcterms:W3CDTF">2018-01-09T13:58:30Z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ginobuzz@microsoft.com</vt:lpwstr>
  </property>
  <property fmtid="{D5CDD505-2E9C-101B-9397-08002B2CF9AE}" pid="5" name="MSIP_Label_f42aa342-8706-4288-bd11-ebb85995028c_SetDate">
    <vt:lpwstr>2017-12-14T17:38:23.4017378Z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0x0101007AC2BF71465FC349AD622184DF1C23D8</vt:lpwstr>
  </property>
</Properties>
</file>