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7" r:id="rId4"/>
    <p:sldId id="260" r:id="rId5"/>
    <p:sldId id="268" r:id="rId6"/>
    <p:sldId id="265" r:id="rId7"/>
    <p:sldId id="269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Work Done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3.1</c:v>
                </c:pt>
                <c:pt idx="2">
                  <c:v>5.3</c:v>
                </c:pt>
                <c:pt idx="3">
                  <c:v>1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386420447444057"/>
          <c:y val="0.15249519647364654"/>
          <c:w val="0.18602997541973923"/>
          <c:h val="0.69788042044983611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44873-1CFD-45D3-B1A8-57EF928837CE}" type="datetime1">
              <a:rPr lang="en-IN" smtClean="0"/>
              <a:t>06-04-2015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EF373-8479-4512-991A-0B1E5FB47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96142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C9717-550C-472F-A6AB-DD864DEDE300}" type="datetime1">
              <a:rPr lang="en-IN" smtClean="0"/>
              <a:t>06-04-2015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78EA7-82C9-462C-AEE3-460FBBCEC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32567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78EA7-82C9-462C-AEE3-460FBBCECD46}" type="slidenum">
              <a:rPr lang="en-IN" smtClean="0"/>
              <a:t>1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2F315C-802D-44F0-A546-ECCDD17C14BA}" type="datetime1">
              <a:rPr lang="en-IN" smtClean="0"/>
              <a:t>06-04-2015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893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BE747AE-8126-4E29-98C9-95C065DA712D}" type="datetime1">
              <a:rPr lang="en-IN" smtClean="0"/>
              <a:t>06-04-2015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B78EA7-82C9-462C-AEE3-460FBBCECD4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471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BE747AE-8126-4E29-98C9-95C065DA712D}" type="datetime1">
              <a:rPr lang="en-IN" smtClean="0"/>
              <a:t>06-04-2015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B78EA7-82C9-462C-AEE3-460FBBCECD4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62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E673A9D-748A-4486-934C-C914785BCF4B}" type="datetime1">
              <a:rPr lang="en-IN" smtClean="0"/>
              <a:t>06-04-2015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B78EA7-82C9-462C-AEE3-460FBBCECD4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002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E673A9D-748A-4486-934C-C914785BCF4B}" type="datetime1">
              <a:rPr lang="en-IN" smtClean="0"/>
              <a:t>06-04-2015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B78EA7-82C9-462C-AEE3-460FBBCECD4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960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0F94390-E8F2-465B-A9C2-EE1033177A73}" type="datetime1">
              <a:rPr lang="en-IN" smtClean="0"/>
              <a:t>06-04-2015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B78EA7-82C9-462C-AEE3-460FBBCECD4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709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0F94390-E8F2-465B-A9C2-EE1033177A73}" type="datetime1">
              <a:rPr lang="en-IN" smtClean="0"/>
              <a:t>06-04-2015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B78EA7-82C9-462C-AEE3-460FBBCECD4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949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230DA14-620F-45ED-9975-DEE0E20F910C}" type="datetime1">
              <a:rPr lang="en-IN" smtClean="0"/>
              <a:t>06-04-2015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B78EA7-82C9-462C-AEE3-460FBBCECD4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313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E75C76A-C3A9-45E9-A5B5-B0189B2DAC59}" type="datetime1">
              <a:rPr lang="en-IN" smtClean="0"/>
              <a:t>06-04-2015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B78EA7-82C9-462C-AEE3-460FBBCECD4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59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4/6/2015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793171"/>
            <a:ext cx="6815669" cy="1163682"/>
          </a:xfrm>
        </p:spPr>
        <p:txBody>
          <a:bodyPr/>
          <a:lstStyle/>
          <a:p>
            <a:r>
              <a:rPr lang="en-IN" dirty="0" smtClean="0"/>
              <a:t>Python-Games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211423"/>
            <a:ext cx="6815669" cy="1990500"/>
          </a:xfrm>
        </p:spPr>
        <p:txBody>
          <a:bodyPr>
            <a:normAutofit/>
          </a:bodyPr>
          <a:lstStyle/>
          <a:p>
            <a:r>
              <a:rPr lang="en-IN" sz="2900" dirty="0" smtClean="0">
                <a:latin typeface="Roboto" panose="02000000000000000000" pitchFamily="2" charset="0"/>
                <a:ea typeface="Roboto" panose="02000000000000000000" pitchFamily="2" charset="0"/>
              </a:rPr>
              <a:t>Presented by :-</a:t>
            </a:r>
          </a:p>
          <a:p>
            <a:r>
              <a:rPr lang="en-IN" dirty="0" smtClean="0">
                <a:latin typeface="Roboto" panose="02000000000000000000" pitchFamily="2" charset="0"/>
                <a:ea typeface="Roboto" panose="02000000000000000000" pitchFamily="2" charset="0"/>
              </a:rPr>
              <a:t>Mr . </a:t>
            </a:r>
            <a:r>
              <a:rPr lang="en-IN" dirty="0" smtClean="0">
                <a:latin typeface="Roboto" panose="02000000000000000000" pitchFamily="2" charset="0"/>
                <a:ea typeface="Roboto" panose="02000000000000000000" pitchFamily="2" charset="0"/>
              </a:rPr>
              <a:t>PRANAV PURI</a:t>
            </a:r>
            <a:endParaRPr lang="en-IN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dirty="0" smtClean="0">
                <a:latin typeface="Roboto" panose="02000000000000000000" pitchFamily="2" charset="0"/>
                <a:ea typeface="Roboto" panose="02000000000000000000" pitchFamily="2" charset="0"/>
              </a:rPr>
              <a:t>Registration No. -</a:t>
            </a:r>
            <a:r>
              <a:rPr lang="en-IN" dirty="0" smtClean="0">
                <a:latin typeface="Roboto" panose="02000000000000000000" pitchFamily="2" charset="0"/>
                <a:ea typeface="Roboto" panose="02000000000000000000" pitchFamily="2" charset="0"/>
              </a:rPr>
              <a:t>1031330008</a:t>
            </a:r>
            <a:endParaRPr lang="en-IN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13438" y="5665562"/>
            <a:ext cx="5373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Department of Computer Science and Engineering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2737" y="6129201"/>
            <a:ext cx="83949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SRM University, Delhi NCR Campus, </a:t>
            </a:r>
            <a:r>
              <a:rPr lang="en-IN" dirty="0" err="1">
                <a:latin typeface="Roboto" panose="02000000000000000000" pitchFamily="2" charset="0"/>
                <a:ea typeface="Roboto" panose="02000000000000000000" pitchFamily="2" charset="0"/>
              </a:rPr>
              <a:t>Modinagar</a:t>
            </a:r>
            <a:r>
              <a:rPr lang="en-IN" dirty="0" smtClean="0">
                <a:latin typeface="Roboto" panose="02000000000000000000" pitchFamily="2" charset="0"/>
                <a:ea typeface="Roboto" panose="02000000000000000000" pitchFamily="2" charset="0"/>
              </a:rPr>
              <a:t>, Ghaziabad (U.P.) -201204 ,India</a:t>
            </a:r>
            <a:endParaRPr lang="en-IN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12960" y="557948"/>
            <a:ext cx="4174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alt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CS1010 – Computer Skill Project Work</a:t>
            </a:r>
            <a:endParaRPr lang="en-IN" alt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6" y="-279465"/>
            <a:ext cx="2215166" cy="221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464" y="1519707"/>
            <a:ext cx="8814513" cy="766292"/>
          </a:xfrm>
        </p:spPr>
        <p:txBody>
          <a:bodyPr/>
          <a:lstStyle/>
          <a:p>
            <a:pPr algn="l"/>
            <a:r>
              <a:rPr lang="en-IN" dirty="0" smtClean="0">
                <a:latin typeface="Roboto" panose="02000000000000000000" pitchFamily="2" charset="0"/>
                <a:ea typeface="Roboto" panose="02000000000000000000" pitchFamily="2" charset="0"/>
              </a:rPr>
              <a:t>Abstract</a:t>
            </a:r>
            <a:endParaRPr lang="en-IN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318936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This </a:t>
            </a:r>
            <a:r>
              <a:rPr lang="en-IN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project consists of games made in python language using </a:t>
            </a:r>
            <a:r>
              <a:rPr lang="en-IN" sz="28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Tkinter</a:t>
            </a:r>
            <a:r>
              <a:rPr lang="en-IN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module which is used for GUI Programming.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63" y="334374"/>
            <a:ext cx="1295401" cy="1295401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3663" y="6456363"/>
            <a:ext cx="1600200" cy="279400"/>
          </a:xfrm>
        </p:spPr>
        <p:txBody>
          <a:bodyPr/>
          <a:lstStyle/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v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353900" y="6456363"/>
            <a:ext cx="542697" cy="279400"/>
          </a:xfrm>
        </p:spPr>
        <p:txBody>
          <a:bodyPr/>
          <a:lstStyle/>
          <a:p>
            <a:fld id="{5D84065D-F351-4B03-BD91-D8A6B8D4B36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8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464" y="1519707"/>
            <a:ext cx="8814513" cy="766292"/>
          </a:xfrm>
        </p:spPr>
        <p:txBody>
          <a:bodyPr/>
          <a:lstStyle/>
          <a:p>
            <a:pPr algn="l"/>
            <a:r>
              <a:rPr lang="en-IN" dirty="0" smtClean="0">
                <a:latin typeface="Roboto" panose="02000000000000000000" pitchFamily="2" charset="0"/>
                <a:ea typeface="Roboto" panose="02000000000000000000" pitchFamily="2" charset="0"/>
              </a:rPr>
              <a:t>Contents</a:t>
            </a:r>
            <a:endParaRPr lang="en-IN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318936"/>
          </a:xfrm>
        </p:spPr>
        <p:txBody>
          <a:bodyPr>
            <a:normAutofit lnSpcReduction="10000"/>
          </a:bodyPr>
          <a:lstStyle/>
          <a:p>
            <a:r>
              <a:rPr lang="en-IN" dirty="0" smtClean="0">
                <a:latin typeface="Roboto" panose="02000000000000000000" pitchFamily="2" charset="0"/>
                <a:ea typeface="Roboto" panose="02000000000000000000" pitchFamily="2" charset="0"/>
              </a:rPr>
              <a:t>Abstract</a:t>
            </a:r>
            <a:endParaRPr lang="en-IN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dirty="0" smtClean="0">
                <a:latin typeface="Roboto" panose="02000000000000000000" pitchFamily="2" charset="0"/>
                <a:ea typeface="Roboto" panose="02000000000000000000" pitchFamily="2" charset="0"/>
              </a:rPr>
              <a:t>Introduction</a:t>
            </a:r>
          </a:p>
          <a:p>
            <a:r>
              <a:rPr lang="en-IN" dirty="0" smtClean="0">
                <a:latin typeface="Roboto" panose="02000000000000000000" pitchFamily="2" charset="0"/>
                <a:ea typeface="Roboto" panose="02000000000000000000" pitchFamily="2" charset="0"/>
              </a:rPr>
              <a:t>Literature Survey</a:t>
            </a:r>
            <a:endParaRPr lang="en-IN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dirty="0" smtClean="0">
                <a:latin typeface="Roboto" panose="02000000000000000000" pitchFamily="2" charset="0"/>
                <a:ea typeface="Roboto" panose="02000000000000000000" pitchFamily="2" charset="0"/>
              </a:rPr>
              <a:t>Methodology</a:t>
            </a:r>
          </a:p>
          <a:p>
            <a:r>
              <a:rPr lang="en-IN" dirty="0" smtClean="0">
                <a:latin typeface="Roboto" panose="02000000000000000000" pitchFamily="2" charset="0"/>
                <a:ea typeface="Roboto" panose="02000000000000000000" pitchFamily="2" charset="0"/>
              </a:rPr>
              <a:t>Project Plan</a:t>
            </a:r>
            <a:endParaRPr lang="en-IN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dirty="0" smtClean="0">
                <a:latin typeface="Roboto" panose="02000000000000000000" pitchFamily="2" charset="0"/>
                <a:ea typeface="Roboto" panose="02000000000000000000" pitchFamily="2" charset="0"/>
              </a:rPr>
              <a:t>Conclusion</a:t>
            </a:r>
          </a:p>
          <a:p>
            <a:r>
              <a:rPr lang="en-IN" dirty="0" smtClean="0">
                <a:latin typeface="Roboto" panose="02000000000000000000" pitchFamily="2" charset="0"/>
                <a:ea typeface="Roboto" panose="02000000000000000000" pitchFamily="2" charset="0"/>
              </a:rPr>
              <a:t>References</a:t>
            </a:r>
            <a:endParaRPr lang="en-IN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63" y="334374"/>
            <a:ext cx="1295401" cy="1295401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3663" y="6456363"/>
            <a:ext cx="1600200" cy="279400"/>
          </a:xfrm>
        </p:spPr>
        <p:txBody>
          <a:bodyPr/>
          <a:lstStyle/>
          <a:p>
            <a:fld id="{B9071ED1-3F9A-4CA3-8A4B-E903CF9247DD}" type="datetime1">
              <a:rPr lang="en-US" smtClean="0">
                <a:latin typeface="Roboto" panose="02000000000000000000" pitchFamily="2" charset="0"/>
                <a:ea typeface="Roboto" panose="02000000000000000000" pitchFamily="2" charset="0"/>
              </a:rPr>
              <a:t>4/6/2015</a:t>
            </a:fld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353900" y="6456363"/>
            <a:ext cx="542697" cy="279400"/>
          </a:xfrm>
        </p:spPr>
        <p:txBody>
          <a:bodyPr/>
          <a:lstStyle/>
          <a:p>
            <a:fld id="{5D84065D-F351-4B03-BD91-D8A6B8D4B36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28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464" y="1519707"/>
            <a:ext cx="8814513" cy="766292"/>
          </a:xfrm>
        </p:spPr>
        <p:txBody>
          <a:bodyPr/>
          <a:lstStyle/>
          <a:p>
            <a:pPr algn="l"/>
            <a:r>
              <a:rPr lang="en-IN" dirty="0" smtClean="0">
                <a:latin typeface="Roboto" panose="02000000000000000000" pitchFamily="2" charset="0"/>
                <a:ea typeface="Roboto" panose="02000000000000000000" pitchFamily="2" charset="0"/>
              </a:rPr>
              <a:t>Introduction</a:t>
            </a:r>
            <a:endParaRPr lang="en-IN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31893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</a:rPr>
              <a:t>It is a simple project made in Python3.3.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</a:rPr>
              <a:t>The project also handles database which is maintained through “SQLITE3”.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</a:rPr>
              <a:t>Uses </a:t>
            </a:r>
            <a:r>
              <a:rPr lang="en-US" dirty="0" err="1">
                <a:latin typeface="Arial"/>
              </a:rPr>
              <a:t>Tkinter</a:t>
            </a:r>
            <a:r>
              <a:rPr lang="en-US" dirty="0">
                <a:latin typeface="Arial"/>
              </a:rPr>
              <a:t> Module, </a:t>
            </a:r>
            <a:r>
              <a:rPr lang="en-US" dirty="0" smtClean="0">
                <a:latin typeface="Arial"/>
              </a:rPr>
              <a:t>a module </a:t>
            </a:r>
            <a:r>
              <a:rPr lang="en-US" dirty="0">
                <a:latin typeface="Arial"/>
              </a:rPr>
              <a:t>used for basic GUI programming.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IN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63" y="334374"/>
            <a:ext cx="1295401" cy="1295401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3663" y="6419937"/>
            <a:ext cx="1600200" cy="279400"/>
          </a:xfrm>
        </p:spPr>
        <p:txBody>
          <a:bodyPr/>
          <a:lstStyle/>
          <a:p>
            <a:fld id="{6AB99529-F706-4674-A39F-A5B34B59E1CC}" type="datetime1">
              <a:rPr lang="en-US" smtClean="0">
                <a:latin typeface="Roboto" panose="02000000000000000000" pitchFamily="2" charset="0"/>
                <a:ea typeface="Roboto" panose="02000000000000000000" pitchFamily="2" charset="0"/>
              </a:rPr>
              <a:t>4/6/2015</a:t>
            </a:fld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353900" y="6419937"/>
            <a:ext cx="542697" cy="279400"/>
          </a:xfrm>
        </p:spPr>
        <p:txBody>
          <a:bodyPr/>
          <a:lstStyle/>
          <a:p>
            <a:fld id="{5D84065D-F351-4B03-BD91-D8A6B8D4B362}" type="slidenum">
              <a:rPr lang="en-US" smtClean="0">
                <a:latin typeface="Roboto" panose="02000000000000000000" pitchFamily="2" charset="0"/>
                <a:ea typeface="Roboto" panose="02000000000000000000" pitchFamily="2" charset="0"/>
              </a:rPr>
              <a:t>4</a:t>
            </a:fld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8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464" y="1519707"/>
            <a:ext cx="8814513" cy="766292"/>
          </a:xfrm>
        </p:spPr>
        <p:txBody>
          <a:bodyPr/>
          <a:lstStyle/>
          <a:p>
            <a:pPr algn="l"/>
            <a:r>
              <a:rPr lang="en-IN" dirty="0" smtClean="0">
                <a:latin typeface="Roboto" panose="02000000000000000000" pitchFamily="2" charset="0"/>
                <a:ea typeface="Roboto" panose="02000000000000000000" pitchFamily="2" charset="0"/>
              </a:rPr>
              <a:t>Literature Survey</a:t>
            </a:r>
            <a:endParaRPr lang="en-IN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31893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/>
              </a:rPr>
              <a:t>http://www.blog.pythonlibrary.org/2014/07/14/tkinter-redirecting-stdout-stderr/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latin typeface="Arial"/>
              </a:rPr>
              <a:t>http</a:t>
            </a:r>
            <a:r>
              <a:rPr lang="en-IN" dirty="0">
                <a:latin typeface="Arial"/>
              </a:rPr>
              <a:t>://www.studymode.com/essays/Tkinter-1652178.html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63" y="334374"/>
            <a:ext cx="1295401" cy="1295401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3663" y="6419937"/>
            <a:ext cx="1600200" cy="279400"/>
          </a:xfrm>
        </p:spPr>
        <p:txBody>
          <a:bodyPr/>
          <a:lstStyle/>
          <a:p>
            <a:fld id="{6AB99529-F706-4674-A39F-A5B34B59E1CC}" type="datetime1">
              <a:rPr lang="en-US" smtClean="0">
                <a:latin typeface="Roboto" panose="02000000000000000000" pitchFamily="2" charset="0"/>
                <a:ea typeface="Roboto" panose="02000000000000000000" pitchFamily="2" charset="0"/>
              </a:rPr>
              <a:t>4/6/2015</a:t>
            </a:fld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353900" y="6419937"/>
            <a:ext cx="542697" cy="279400"/>
          </a:xfrm>
        </p:spPr>
        <p:txBody>
          <a:bodyPr/>
          <a:lstStyle/>
          <a:p>
            <a:fld id="{5D84065D-F351-4B03-BD91-D8A6B8D4B362}" type="slidenum">
              <a:rPr lang="en-US" smtClean="0">
                <a:latin typeface="Roboto" panose="02000000000000000000" pitchFamily="2" charset="0"/>
                <a:ea typeface="Roboto" panose="02000000000000000000" pitchFamily="2" charset="0"/>
              </a:rPr>
              <a:t>5</a:t>
            </a:fld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468" y="527352"/>
            <a:ext cx="2164268" cy="72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9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464" y="1519707"/>
            <a:ext cx="8814513" cy="766292"/>
          </a:xfrm>
        </p:spPr>
        <p:txBody>
          <a:bodyPr/>
          <a:lstStyle/>
          <a:p>
            <a:pPr algn="l"/>
            <a:r>
              <a:rPr lang="en-IN" dirty="0" smtClean="0">
                <a:latin typeface="Roboto" panose="02000000000000000000" pitchFamily="2" charset="0"/>
                <a:ea typeface="Roboto" panose="02000000000000000000" pitchFamily="2" charset="0"/>
              </a:rPr>
              <a:t>Methodology</a:t>
            </a:r>
            <a:endParaRPr lang="en-IN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31893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Arial"/>
              </a:rPr>
              <a:t>Aptana</a:t>
            </a:r>
            <a:r>
              <a:rPr lang="en-US" dirty="0">
                <a:latin typeface="Arial"/>
              </a:rPr>
              <a:t> Studio is used for creating the main project.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</a:rPr>
              <a:t>Sublime Text3 is used for </a:t>
            </a:r>
            <a:r>
              <a:rPr lang="en-US" dirty="0" smtClean="0">
                <a:latin typeface="Arial"/>
              </a:rPr>
              <a:t>editing </a:t>
            </a:r>
            <a:r>
              <a:rPr lang="en-US" dirty="0">
                <a:latin typeface="Arial"/>
              </a:rPr>
              <a:t>the modules.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</a:rPr>
              <a:t>SQLITE3  is used for handling database.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</a:rPr>
              <a:t>The project is developed on Linux based OS </a:t>
            </a:r>
            <a:r>
              <a:rPr lang="en-US" dirty="0" smtClean="0">
                <a:latin typeface="Arial"/>
              </a:rPr>
              <a:t>i.e. </a:t>
            </a:r>
            <a:r>
              <a:rPr lang="en-US" dirty="0">
                <a:latin typeface="Arial"/>
              </a:rPr>
              <a:t>'Ubuntu'.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63" y="334374"/>
            <a:ext cx="1295401" cy="1295401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3663" y="6432463"/>
            <a:ext cx="1600200" cy="279400"/>
          </a:xfrm>
        </p:spPr>
        <p:txBody>
          <a:bodyPr/>
          <a:lstStyle/>
          <a:p>
            <a:fld id="{525738CE-25E7-4FCE-B502-F5BAB9380B37}" type="datetime1">
              <a:rPr lang="en-US" smtClean="0">
                <a:latin typeface="Roboto" panose="02000000000000000000" pitchFamily="2" charset="0"/>
                <a:ea typeface="Roboto" panose="02000000000000000000" pitchFamily="2" charset="0"/>
              </a:rPr>
              <a:t>4/6/2015</a:t>
            </a:fld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353900" y="6432463"/>
            <a:ext cx="542697" cy="279400"/>
          </a:xfrm>
        </p:spPr>
        <p:txBody>
          <a:bodyPr/>
          <a:lstStyle/>
          <a:p>
            <a:fld id="{5D84065D-F351-4B03-BD91-D8A6B8D4B362}" type="slidenum">
              <a:rPr lang="en-US" smtClean="0">
                <a:latin typeface="Roboto" panose="02000000000000000000" pitchFamily="2" charset="0"/>
                <a:ea typeface="Roboto" panose="02000000000000000000" pitchFamily="2" charset="0"/>
              </a:rPr>
              <a:t>6</a:t>
            </a:fld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2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464" y="1519707"/>
            <a:ext cx="8814513" cy="766292"/>
          </a:xfrm>
        </p:spPr>
        <p:txBody>
          <a:bodyPr/>
          <a:lstStyle/>
          <a:p>
            <a:pPr algn="l"/>
            <a:r>
              <a:rPr lang="en-IN" dirty="0" smtClean="0">
                <a:latin typeface="Roboto" panose="02000000000000000000" pitchFamily="2" charset="0"/>
                <a:ea typeface="Roboto" panose="02000000000000000000" pitchFamily="2" charset="0"/>
              </a:rPr>
              <a:t>Project Plan</a:t>
            </a:r>
            <a:endParaRPr lang="en-IN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527564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63" y="334374"/>
            <a:ext cx="1295401" cy="1295401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3663" y="6432463"/>
            <a:ext cx="1600200" cy="279400"/>
          </a:xfrm>
        </p:spPr>
        <p:txBody>
          <a:bodyPr/>
          <a:lstStyle/>
          <a:p>
            <a:fld id="{525738CE-25E7-4FCE-B502-F5BAB9380B37}" type="datetime1">
              <a:rPr lang="en-US" smtClean="0">
                <a:latin typeface="Roboto" panose="02000000000000000000" pitchFamily="2" charset="0"/>
                <a:ea typeface="Roboto" panose="02000000000000000000" pitchFamily="2" charset="0"/>
              </a:rPr>
              <a:t>4/6/2015</a:t>
            </a:fld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353900" y="6432463"/>
            <a:ext cx="542697" cy="279400"/>
          </a:xfrm>
        </p:spPr>
        <p:txBody>
          <a:bodyPr/>
          <a:lstStyle/>
          <a:p>
            <a:fld id="{5D84065D-F351-4B03-BD91-D8A6B8D4B362}" type="slidenum">
              <a:rPr lang="en-US" smtClean="0">
                <a:latin typeface="Roboto" panose="02000000000000000000" pitchFamily="2" charset="0"/>
                <a:ea typeface="Roboto" panose="02000000000000000000" pitchFamily="2" charset="0"/>
              </a:rPr>
              <a:t>7</a:t>
            </a:fld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075" y="527352"/>
            <a:ext cx="2164268" cy="72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464" y="1519707"/>
            <a:ext cx="8814513" cy="766292"/>
          </a:xfrm>
        </p:spPr>
        <p:txBody>
          <a:bodyPr/>
          <a:lstStyle/>
          <a:p>
            <a:pPr algn="l"/>
            <a:r>
              <a:rPr lang="en-IN" dirty="0" smtClean="0">
                <a:latin typeface="Roboto" panose="02000000000000000000" pitchFamily="2" charset="0"/>
                <a:ea typeface="Roboto" panose="02000000000000000000" pitchFamily="2" charset="0"/>
              </a:rPr>
              <a:t>Conclusion</a:t>
            </a:r>
            <a:endParaRPr lang="en-IN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31893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Arial"/>
              </a:rPr>
              <a:t>The main aim of the project is to make use of an open source </a:t>
            </a:r>
            <a:r>
              <a:rPr lang="en-US" dirty="0" smtClean="0">
                <a:latin typeface="Arial"/>
              </a:rPr>
              <a:t>language.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Arial"/>
              </a:rPr>
              <a:t>Getting knowledge </a:t>
            </a:r>
            <a:r>
              <a:rPr lang="en-US" dirty="0">
                <a:latin typeface="Arial"/>
              </a:rPr>
              <a:t>of the basic GUI attributes like labels, buttons, </a:t>
            </a:r>
            <a:r>
              <a:rPr lang="en-US" dirty="0" err="1" smtClean="0">
                <a:latin typeface="Arial"/>
              </a:rPr>
              <a:t>menubar</a:t>
            </a:r>
            <a:r>
              <a:rPr lang="en-US" dirty="0" smtClean="0">
                <a:latin typeface="Arial"/>
              </a:rPr>
              <a:t> etc.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63" y="334374"/>
            <a:ext cx="1295401" cy="1295401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407411"/>
            <a:ext cx="1600200" cy="279400"/>
          </a:xfrm>
        </p:spPr>
        <p:txBody>
          <a:bodyPr/>
          <a:lstStyle/>
          <a:p>
            <a:fld id="{CF50DDA5-1D8E-4305-963D-67FD142B6E1E}" type="datetime1">
              <a:rPr lang="en-US" smtClean="0">
                <a:latin typeface="Roboto" panose="02000000000000000000" pitchFamily="2" charset="0"/>
                <a:ea typeface="Roboto" panose="02000000000000000000" pitchFamily="2" charset="0"/>
              </a:rPr>
              <a:t>4/6/2015</a:t>
            </a:fld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353900" y="6407411"/>
            <a:ext cx="542697" cy="279400"/>
          </a:xfrm>
        </p:spPr>
        <p:txBody>
          <a:bodyPr/>
          <a:lstStyle/>
          <a:p>
            <a:fld id="{5D84065D-F351-4B03-BD91-D8A6B8D4B362}" type="slidenum">
              <a:rPr lang="en-US" smtClean="0">
                <a:latin typeface="Roboto" panose="02000000000000000000" pitchFamily="2" charset="0"/>
                <a:ea typeface="Roboto" panose="02000000000000000000" pitchFamily="2" charset="0"/>
              </a:rPr>
              <a:t>8</a:t>
            </a:fld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97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464" y="1519707"/>
            <a:ext cx="8814513" cy="766292"/>
          </a:xfrm>
        </p:spPr>
        <p:txBody>
          <a:bodyPr/>
          <a:lstStyle/>
          <a:p>
            <a:pPr algn="l"/>
            <a:r>
              <a:rPr lang="en-IN" dirty="0" smtClean="0">
                <a:latin typeface="Roboto" panose="02000000000000000000" pitchFamily="2" charset="0"/>
                <a:ea typeface="Roboto" panose="02000000000000000000" pitchFamily="2" charset="0"/>
              </a:rPr>
              <a:t>References</a:t>
            </a:r>
            <a:endParaRPr lang="en-IN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31893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/>
              </a:rPr>
              <a:t>"</a:t>
            </a:r>
            <a:r>
              <a:rPr lang="en-IN" dirty="0" err="1">
                <a:latin typeface="Arial"/>
              </a:rPr>
              <a:t>Tkinter</a:t>
            </a:r>
            <a:r>
              <a:rPr lang="en-IN" dirty="0">
                <a:latin typeface="Arial"/>
              </a:rPr>
              <a:t> — Python interface to </a:t>
            </a:r>
            <a:r>
              <a:rPr lang="en-IN" dirty="0" err="1">
                <a:latin typeface="Arial"/>
              </a:rPr>
              <a:t>Tcl</a:t>
            </a:r>
            <a:r>
              <a:rPr lang="en-IN" dirty="0">
                <a:latin typeface="Arial"/>
              </a:rPr>
              <a:t>/</a:t>
            </a:r>
            <a:r>
              <a:rPr lang="en-IN" dirty="0" err="1">
                <a:latin typeface="Arial"/>
              </a:rPr>
              <a:t>Tk</a:t>
            </a:r>
            <a:r>
              <a:rPr lang="en-IN" dirty="0">
                <a:latin typeface="Arial"/>
              </a:rPr>
              <a:t> — Python v3.4.2 documentation". Retrieved 2009-03-12</a:t>
            </a:r>
            <a:r>
              <a:rPr lang="en-IN" dirty="0" smtClean="0">
                <a:latin typeface="Arial"/>
              </a:rPr>
              <a:t>.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latin typeface="Arial"/>
              </a:rPr>
              <a:t>http</a:t>
            </a:r>
            <a:r>
              <a:rPr lang="en-IN" dirty="0">
                <a:latin typeface="Arial"/>
              </a:rPr>
              <a:t>://</a:t>
            </a:r>
            <a:r>
              <a:rPr lang="en-IN" dirty="0" smtClean="0">
                <a:latin typeface="Arial"/>
              </a:rPr>
              <a:t>tkinter.unpythonic.net/wiki/Tkinter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/>
              </a:rPr>
              <a:t>https</a:t>
            </a:r>
            <a:r>
              <a:rPr lang="en-IN">
                <a:latin typeface="Arial"/>
              </a:rPr>
              <a:t>://</a:t>
            </a:r>
            <a:r>
              <a:rPr lang="en-IN" smtClean="0">
                <a:latin typeface="Arial"/>
              </a:rPr>
              <a:t>docs.python.org/2/library/sqlite3.html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/>
              </a:rPr>
              <a:t>http://www.tutorialspoint.com/python/python_gui_programming.htm</a:t>
            </a:r>
            <a:endParaRPr lang="en-IN" dirty="0" smtClean="0">
              <a:latin typeface="Arial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 smtClean="0">
              <a:latin typeface="Arial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 smtClean="0">
              <a:latin typeface="Arial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63" y="334374"/>
            <a:ext cx="1295401" cy="1295401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3663" y="6432463"/>
            <a:ext cx="1600200" cy="279400"/>
          </a:xfrm>
        </p:spPr>
        <p:txBody>
          <a:bodyPr/>
          <a:lstStyle/>
          <a:p>
            <a:fld id="{4820A735-D3EA-4836-B922-B827BDF67360}" type="datetime1">
              <a:rPr lang="en-US" smtClean="0">
                <a:latin typeface="Roboto" panose="02000000000000000000" pitchFamily="2" charset="0"/>
                <a:ea typeface="Roboto" panose="02000000000000000000" pitchFamily="2" charset="0"/>
              </a:rPr>
              <a:t>4/6/2015</a:t>
            </a:fld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353900" y="6432463"/>
            <a:ext cx="542697" cy="279400"/>
          </a:xfrm>
        </p:spPr>
        <p:txBody>
          <a:bodyPr/>
          <a:lstStyle/>
          <a:p>
            <a:fld id="{5D84065D-F351-4B03-BD91-D8A6B8D4B362}" type="slidenum">
              <a:rPr lang="en-US" smtClean="0">
                <a:latin typeface="Roboto" panose="02000000000000000000" pitchFamily="2" charset="0"/>
                <a:ea typeface="Roboto" panose="02000000000000000000" pitchFamily="2" charset="0"/>
              </a:rPr>
              <a:t>9</a:t>
            </a:fld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29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250</TotalTime>
  <Words>249</Words>
  <Application>Microsoft Office PowerPoint</Application>
  <PresentationFormat>Widescreen</PresentationFormat>
  <Paragraphs>74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Garamond</vt:lpstr>
      <vt:lpstr>Roboto</vt:lpstr>
      <vt:lpstr>Organic</vt:lpstr>
      <vt:lpstr>Python-Games</vt:lpstr>
      <vt:lpstr>Abstract</vt:lpstr>
      <vt:lpstr>Contents</vt:lpstr>
      <vt:lpstr>Introduction</vt:lpstr>
      <vt:lpstr>Literature Survey</vt:lpstr>
      <vt:lpstr>Methodology</vt:lpstr>
      <vt:lpstr>Project Plan</vt:lpstr>
      <vt:lpstr>Conclusion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Pranav Puri</cp:lastModifiedBy>
  <cp:revision>50</cp:revision>
  <dcterms:created xsi:type="dcterms:W3CDTF">2015-02-22T16:32:45Z</dcterms:created>
  <dcterms:modified xsi:type="dcterms:W3CDTF">2015-04-06T17:54:03Z</dcterms:modified>
</cp:coreProperties>
</file>