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64" r:id="rId4"/>
    <p:sldId id="265" r:id="rId5"/>
    <p:sldId id="261" r:id="rId6"/>
    <p:sldId id="258" r:id="rId7"/>
    <p:sldId id="262" r:id="rId8"/>
    <p:sldId id="266" r:id="rId9"/>
    <p:sldId id="257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ário desconheci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</a:t>
            </a:r>
            <a:r>
              <a:rPr lang="pt-BR" baseline="0" dirty="0"/>
              <a:t> em milhões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9533169766822619E-2"/>
          <c:y val="0.1256038947100869"/>
          <c:w val="0.95080499448438516"/>
          <c:h val="0.7104538879765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Geral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A33-A89C-64FA61B9114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Gato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A33-A89C-64FA61B9114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Cachorro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A33-A89C-64FA61B91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264440"/>
        <c:axId val="487266408"/>
      </c:barChart>
      <c:catAx>
        <c:axId val="4872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6408"/>
        <c:crosses val="autoZero"/>
        <c:auto val="1"/>
        <c:lblAlgn val="ctr"/>
        <c:lblOffset val="100"/>
        <c:noMultiLvlLbl val="0"/>
      </c:catAx>
      <c:valAx>
        <c:axId val="48726640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8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9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24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0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5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4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73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8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5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4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58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57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5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1F5D-1321-49B4-8D83-A9AF7D04B20E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6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A636AC5B-E489-4EE7-A8C1-6A94FB665170}"/>
              </a:ext>
            </a:extLst>
          </p:cNvPr>
          <p:cNvSpPr>
            <a:spLocks noGrp="1"/>
          </p:cNvSpPr>
          <p:nvPr/>
        </p:nvSpPr>
        <p:spPr>
          <a:xfrm>
            <a:off x="-647700" y="2562069"/>
            <a:ext cx="12192000" cy="82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Projeto Adopt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D472F467-48BB-4F01-A8A1-3C229AC6B2A2}"/>
              </a:ext>
            </a:extLst>
          </p:cNvPr>
          <p:cNvSpPr>
            <a:spLocks noGrp="1"/>
          </p:cNvSpPr>
          <p:nvPr/>
        </p:nvSpPr>
        <p:spPr>
          <a:xfrm>
            <a:off x="466759" y="3739706"/>
            <a:ext cx="9963082" cy="51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Um site de adoção felina 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DED1F3-CF30-42BD-894F-3AEA5D089DC5}"/>
              </a:ext>
            </a:extLst>
          </p:cNvPr>
          <p:cNvCxnSpPr>
            <a:cxnSpLocks/>
          </p:cNvCxnSpPr>
          <p:nvPr/>
        </p:nvCxnSpPr>
        <p:spPr>
          <a:xfrm>
            <a:off x="2903008" y="3384106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AEF1EF5-72D4-46C5-A2F0-C14CD05C73F8}"/>
              </a:ext>
            </a:extLst>
          </p:cNvPr>
          <p:cNvCxnSpPr>
            <a:cxnSpLocks/>
          </p:cNvCxnSpPr>
          <p:nvPr/>
        </p:nvCxnSpPr>
        <p:spPr>
          <a:xfrm>
            <a:off x="4092774" y="3561906"/>
            <a:ext cx="305646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5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6D53-2059-384A-8452-262D186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25" y="276477"/>
            <a:ext cx="5688016" cy="6313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accent2"/>
                </a:solidFill>
              </a:rPr>
              <a:t>Principais Ferramentas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EA262B92-E369-3F4B-B0C6-467BC11F5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8" y="2668542"/>
            <a:ext cx="2282600" cy="1391830"/>
          </a:xfrm>
          <a:prstGeom prst="roundRect">
            <a:avLst>
              <a:gd name="adj" fmla="val 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19FADD41-8EF2-2248-8D5F-CE6399A2E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7" y="2538597"/>
            <a:ext cx="2282600" cy="1174117"/>
          </a:xfrm>
          <a:prstGeom prst="roundRect">
            <a:avLst>
              <a:gd name="adj" fmla="val 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4A09F238-88F6-BD4D-8C6D-CF6C1E7C5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419" r="16212" b="7665"/>
          <a:stretch/>
        </p:blipFill>
        <p:spPr>
          <a:xfrm>
            <a:off x="1853006" y="1367286"/>
            <a:ext cx="1185748" cy="884188"/>
          </a:xfrm>
          <a:prstGeom prst="roundRect">
            <a:avLst>
              <a:gd name="adj" fmla="val 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B290A51E-901C-614C-9D2A-CACA90921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10" y="1347868"/>
            <a:ext cx="923024" cy="923024"/>
          </a:xfrm>
          <a:prstGeom prst="roundRect">
            <a:avLst>
              <a:gd name="adj" fmla="val 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FF12E07D-772A-0D40-BD01-854EDE6858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1" b="-16301"/>
          <a:stretch/>
        </p:blipFill>
        <p:spPr>
          <a:xfrm>
            <a:off x="2799349" y="1367286"/>
            <a:ext cx="1113497" cy="1049737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0176380-72DF-41B0-BAAD-55266DCC4345}"/>
              </a:ext>
            </a:extLst>
          </p:cNvPr>
          <p:cNvCxnSpPr>
            <a:cxnSpLocks/>
          </p:cNvCxnSpPr>
          <p:nvPr/>
        </p:nvCxnSpPr>
        <p:spPr>
          <a:xfrm>
            <a:off x="1588578" y="831406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B627CEA-E21A-4F60-8386-C8C1B90D5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846" y="1386099"/>
            <a:ext cx="859179" cy="86537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A32CB7C-5508-4EDD-8EAE-96BA5BF3D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324" y="4205103"/>
            <a:ext cx="1652127" cy="139644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902226F-4DEE-472E-A0DC-3A936721F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3978" y="4379732"/>
            <a:ext cx="2748047" cy="14250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81DBE7-1414-47A3-994F-92F677AD3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7195" y="1661624"/>
            <a:ext cx="352425" cy="3143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B128392-3C20-4548-838D-64AE09F745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7194" y="3207294"/>
            <a:ext cx="352425" cy="31432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8A608AB-653C-4523-8FCA-E9AB6DBC8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153" y="5092259"/>
            <a:ext cx="352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4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5BAD-5CEE-4DCD-B6D0-C48E707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304644"/>
            <a:ext cx="7162800" cy="517237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accent2"/>
                </a:solidFill>
              </a:rPr>
              <a:t>Números de animais abandonados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AFF772A-66C1-428C-92E4-87F3395E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833300"/>
              </p:ext>
            </p:extLst>
          </p:nvPr>
        </p:nvGraphicFramePr>
        <p:xfrm>
          <a:off x="668839" y="2044122"/>
          <a:ext cx="8371644" cy="341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12F16E7-F684-4D45-AB28-E39B636719B1}"/>
              </a:ext>
            </a:extLst>
          </p:cNvPr>
          <p:cNvSpPr txBox="1">
            <a:spLocks/>
          </p:cNvSpPr>
          <p:nvPr/>
        </p:nvSpPr>
        <p:spPr>
          <a:xfrm>
            <a:off x="639006" y="1646958"/>
            <a:ext cx="10661073" cy="397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Dados da OMS 2013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2ADAA2F-A372-4EEF-88FE-CBF885400633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4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4D36A-0F57-4D12-9CD1-1C596340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36" y="210765"/>
            <a:ext cx="7739640" cy="5825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accent2"/>
                </a:solidFill>
              </a:rPr>
              <a:t>	Projeto feito pelo alunos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400" dirty="0"/>
              <a:t>Luís Eduardo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b="1" i="1" dirty="0">
                <a:solidFill>
                  <a:schemeClr val="bg2">
                    <a:lumMod val="75000"/>
                  </a:schemeClr>
                </a:solidFill>
              </a:rPr>
              <a:t>(Documentação)</a:t>
            </a:r>
          </a:p>
          <a:p>
            <a:pPr marL="0" indent="0">
              <a:buNone/>
            </a:pPr>
            <a:endParaRPr lang="pt-BR" sz="17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/>
              <a:t>Karoline Moraes</a:t>
            </a:r>
            <a:r>
              <a:rPr lang="pt-BR" sz="2400" b="1" i="1" dirty="0"/>
              <a:t> </a:t>
            </a:r>
            <a:r>
              <a:rPr lang="pt-BR" sz="2400" b="1" i="1" dirty="0">
                <a:solidFill>
                  <a:schemeClr val="bg2">
                    <a:lumMod val="75000"/>
                  </a:schemeClr>
                </a:solidFill>
              </a:rPr>
              <a:t>(Pesquisa &amp; Documentação)</a:t>
            </a:r>
          </a:p>
          <a:p>
            <a:pPr marL="0" indent="0">
              <a:buNone/>
            </a:pPr>
            <a:endParaRPr lang="pt-BR" sz="17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/>
              <a:t>Daniel de Oliveira </a:t>
            </a:r>
            <a:r>
              <a:rPr lang="pt-BR" sz="2400" b="1" i="1" dirty="0">
                <a:solidFill>
                  <a:schemeClr val="bg2">
                    <a:lumMod val="75000"/>
                  </a:schemeClr>
                </a:solidFill>
              </a:rPr>
              <a:t>(Codificação e Design)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Em busca de um mundo com mais amor e carinho.</a:t>
            </a:r>
          </a:p>
          <a:p>
            <a:pPr marL="0" indent="0">
              <a:buNone/>
            </a:pPr>
            <a:r>
              <a:rPr lang="pt-BR" sz="2000" dirty="0"/>
              <a:t>Caso tenha interesse em conferir o projeto código a código, acesse a página no GitHub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https://github.com/Harmew/Adopt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F33A70-208A-4EA5-B259-E2F59BD17A63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0560" y="105765"/>
            <a:ext cx="10018713" cy="611342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accent2"/>
                </a:solidFill>
              </a:rPr>
              <a:t>Interface Inicial Desejada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8301B2-795E-491A-839A-BBFD713F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"/>
          <a:stretch/>
        </p:blipFill>
        <p:spPr>
          <a:xfrm>
            <a:off x="494013" y="1725013"/>
            <a:ext cx="8485466" cy="39366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442938-473B-4C00-99B4-CC40EA23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606" y="1479083"/>
            <a:ext cx="2039667" cy="44285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D63BE7C-D04C-412D-A72D-A41AEDC00469}"/>
              </a:ext>
            </a:extLst>
          </p:cNvPr>
          <p:cNvCxnSpPr>
            <a:cxnSpLocks/>
          </p:cNvCxnSpPr>
          <p:nvPr/>
        </p:nvCxnSpPr>
        <p:spPr>
          <a:xfrm>
            <a:off x="1607608" y="717106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00" y="152401"/>
            <a:ext cx="3714750" cy="564706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chemeClr val="accent2"/>
                </a:solidFill>
              </a:rPr>
              <a:t>Interface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4400" b="1" dirty="0">
                <a:solidFill>
                  <a:schemeClr val="accent2"/>
                </a:solidFill>
              </a:rPr>
              <a:t>Final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8C65D2-1246-4CE0-96D7-F4E538D3C8D8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BAC0EC58-65BA-4314-8BD8-7BD42301E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83" y="1526704"/>
            <a:ext cx="2017740" cy="4428538"/>
          </a:xfrm>
          <a:prstGeom prst="roundRect">
            <a:avLst>
              <a:gd name="adj" fmla="val 0"/>
            </a:avLst>
          </a:prstGeom>
          <a:ln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B398DA8-247D-46C4-8958-B91A60FED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8" y="1772634"/>
            <a:ext cx="8485466" cy="3936679"/>
          </a:xfrm>
          <a:prstGeom prst="roundRect">
            <a:avLst>
              <a:gd name="adj" fmla="val 0"/>
            </a:avLst>
          </a:prstGeom>
          <a:ln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61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0561" y="209550"/>
            <a:ext cx="4329690" cy="612330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Página de Perfil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ADED39-A029-4231-92A6-45E22C0F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8" y="1772634"/>
            <a:ext cx="8485466" cy="3936677"/>
          </a:xfrm>
          <a:prstGeom prst="roundRect">
            <a:avLst>
              <a:gd name="adj" fmla="val 0"/>
            </a:avLst>
          </a:prstGeom>
          <a:ln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1B99437-D07B-4A94-82B1-332F660BC0B0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13F413D-25B0-40C0-8C5E-A2367462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83" y="1526704"/>
            <a:ext cx="2017740" cy="4454458"/>
          </a:xfrm>
          <a:prstGeom prst="roundRect">
            <a:avLst>
              <a:gd name="adj" fmla="val 0"/>
            </a:avLst>
          </a:prstGeom>
          <a:ln>
            <a:solidFill>
              <a:schemeClr val="accent2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760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00" y="174338"/>
            <a:ext cx="4381500" cy="64230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accent2"/>
                </a:solidFill>
              </a:rPr>
              <a:t>Ideia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759" y="172243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/>
              <a:t>O projeto consiste em criar uma plataforma para facilitar o processo de adoção entre os animais e pessoas interessadas em resgatá-los e adotá-los.</a:t>
            </a:r>
          </a:p>
          <a:p>
            <a:endParaRPr lang="pt-BR" dirty="0"/>
          </a:p>
          <a:p>
            <a:r>
              <a:rPr lang="pt-BR" sz="2600" dirty="0"/>
              <a:t>Um site interativo e responsivo onde é possível realizar o cadastro do animal para terceiros que estiverem interessados a adota-lo.</a:t>
            </a:r>
          </a:p>
          <a:p>
            <a:endParaRPr lang="pt-BR" dirty="0"/>
          </a:p>
          <a:p>
            <a:r>
              <a:rPr lang="pt-BR" sz="2600" dirty="0"/>
              <a:t>Contar sua história/trajetória, local resgatado e todas as informações sobre os animais para que o futuro tutor conheça ele(a) melhor.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166A6E-D44F-44D6-B9AA-4AF6C084C5D9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5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CD2B-9039-4C35-A2E2-37E10B1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230691"/>
            <a:ext cx="2698750" cy="82131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Proposta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E5E1-26B0-4D5E-97CF-B702215C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9" y="1643194"/>
            <a:ext cx="8596668" cy="3880773"/>
          </a:xfrm>
        </p:spPr>
        <p:txBody>
          <a:bodyPr>
            <a:noAutofit/>
          </a:bodyPr>
          <a:lstStyle/>
          <a:p>
            <a:r>
              <a:rPr lang="pt-BR" sz="2400" dirty="0">
                <a:cs typeface="Calibri" panose="020F0502020204030204" pitchFamily="34" charset="0"/>
              </a:rPr>
              <a:t>Criação de um site para transformar a vida de diversos animais e pessoas.</a:t>
            </a:r>
          </a:p>
          <a:p>
            <a:endParaRPr lang="pt-BR" sz="1700" dirty="0">
              <a:cs typeface="Calibri" panose="020F0502020204030204" pitchFamily="34" charset="0"/>
            </a:endParaRPr>
          </a:p>
          <a:p>
            <a:r>
              <a:rPr lang="pt-BR" sz="2400" dirty="0">
                <a:cs typeface="Calibri" panose="020F0502020204030204" pitchFamily="34" charset="0"/>
              </a:rPr>
              <a:t>Buscar redução na faixa de tempo dos animais em situação de vulnerabilidade nas ruas.</a:t>
            </a:r>
          </a:p>
          <a:p>
            <a:endParaRPr lang="pt-BR" sz="1700" dirty="0">
              <a:cs typeface="Calibri" panose="020F0502020204030204" pitchFamily="34" charset="0"/>
            </a:endParaRPr>
          </a:p>
          <a:p>
            <a:r>
              <a:rPr lang="pt-BR" sz="2400" dirty="0">
                <a:cs typeface="Calibri" panose="020F0502020204030204" pitchFamily="34" charset="0"/>
              </a:rPr>
              <a:t>Proporcionar um ambiente simples e confortável para que adotantes e os animais resgatados possam se encontrar com maior facilidade.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1143B9E-A8AE-451A-A756-820A361D7604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4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4786" y="244188"/>
            <a:ext cx="4230690" cy="57038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Objetivos Desejados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759" y="1646239"/>
            <a:ext cx="8596668" cy="3880773"/>
          </a:xfrm>
        </p:spPr>
        <p:txBody>
          <a:bodyPr>
            <a:noAutofit/>
          </a:bodyPr>
          <a:lstStyle/>
          <a:p>
            <a:r>
              <a:rPr lang="pt-BR" sz="2400" dirty="0"/>
              <a:t>O site terá uma página de Cadastro/Login.</a:t>
            </a:r>
          </a:p>
          <a:p>
            <a:endParaRPr lang="pt-BR" sz="1700" dirty="0"/>
          </a:p>
          <a:p>
            <a:r>
              <a:rPr lang="pt-BR" sz="2400" dirty="0"/>
              <a:t>Aba de cadastro para a publicação dos animais para adoção.</a:t>
            </a:r>
          </a:p>
          <a:p>
            <a:endParaRPr lang="pt-BR" sz="1700" dirty="0"/>
          </a:p>
          <a:p>
            <a:r>
              <a:rPr lang="pt-BR" sz="2400" dirty="0"/>
              <a:t>Aba de doação para pessoas interessadas a ajudar o projeto.</a:t>
            </a:r>
          </a:p>
          <a:p>
            <a:endParaRPr lang="pt-BR" sz="1700" dirty="0"/>
          </a:p>
          <a:p>
            <a:r>
              <a:rPr lang="pt-BR" sz="2400" dirty="0"/>
              <a:t>Aba "Sobre Nós" explicando funcionamento do projeto.</a:t>
            </a:r>
          </a:p>
          <a:p>
            <a:endParaRPr lang="pt-BR" sz="1700" dirty="0"/>
          </a:p>
          <a:p>
            <a:r>
              <a:rPr lang="pt-BR" sz="2400" dirty="0"/>
              <a:t>Página para divulgação de animais encontrados.</a:t>
            </a:r>
          </a:p>
          <a:p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674661E-5EAF-47CF-B218-DDEE4F315B55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2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181E-8F60-3946-A368-EA1E4112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167" y="227136"/>
            <a:ext cx="5985557" cy="685601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accent2"/>
                </a:solidFill>
              </a:rPr>
              <a:t>Objetivos Alcançados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19DA0-6314-F847-876F-DB6C1F25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42" y="1631307"/>
            <a:ext cx="8935133" cy="3093358"/>
          </a:xfrm>
        </p:spPr>
        <p:txBody>
          <a:bodyPr>
            <a:noAutofit/>
          </a:bodyPr>
          <a:lstStyle/>
          <a:p>
            <a:r>
              <a:rPr lang="pt-BR" sz="2400" dirty="0"/>
              <a:t>Criação da área de cadastro dos Pets  e cadastro/login de usuários locais.</a:t>
            </a:r>
          </a:p>
          <a:p>
            <a:endParaRPr lang="pt-BR" sz="1700" dirty="0"/>
          </a:p>
          <a:p>
            <a:r>
              <a:rPr lang="pt-BR" sz="2400" dirty="0"/>
              <a:t>Aba “Sobre nós” fictícia para o projeto.</a:t>
            </a:r>
          </a:p>
          <a:p>
            <a:endParaRPr lang="pt-BR" sz="1700" dirty="0"/>
          </a:p>
          <a:p>
            <a:r>
              <a:rPr lang="pt-BR" sz="2400" dirty="0"/>
              <a:t>Site criado de maneira 100% responsiva.</a:t>
            </a:r>
          </a:p>
          <a:p>
            <a:endParaRPr lang="pt-BR" sz="1700" dirty="0"/>
          </a:p>
          <a:p>
            <a:r>
              <a:rPr lang="pt-BR" sz="2400" dirty="0"/>
              <a:t>Página inicial com informações resumidas de cada pets publicado.</a:t>
            </a:r>
          </a:p>
          <a:p>
            <a:endParaRPr lang="pt-BR" sz="1700" dirty="0"/>
          </a:p>
          <a:p>
            <a:r>
              <a:rPr lang="pt-BR" sz="2400" dirty="0"/>
              <a:t>Layout simples e objetivo para maior facilidade na navegação e manutenção.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06AACFF-83EE-4E86-82FC-FE09F4A4A7BF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9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73BD-BDB5-4092-9EF7-4C562FF0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269646"/>
            <a:ext cx="3457575" cy="5911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Por que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4DDD1-313E-469E-A913-D9D84204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66" y="1608139"/>
            <a:ext cx="8596668" cy="3880773"/>
          </a:xfrm>
        </p:spPr>
        <p:txBody>
          <a:bodyPr>
            <a:noAutofit/>
          </a:bodyPr>
          <a:lstStyle/>
          <a:p>
            <a:r>
              <a:rPr lang="pt-BR" sz="2400" dirty="0"/>
              <a:t>Para facilitar o meio de adoção, onde mais pessoas conseguem ter acesso remeto ao site de qualquer dispositivo e lugar.</a:t>
            </a:r>
          </a:p>
          <a:p>
            <a:endParaRPr lang="pt-BR" sz="1700" dirty="0"/>
          </a:p>
          <a:p>
            <a:r>
              <a:rPr lang="pt-BR" sz="2400" dirty="0"/>
              <a:t>Agilizar a comunicação e a procura.</a:t>
            </a:r>
          </a:p>
          <a:p>
            <a:endParaRPr lang="pt-BR" sz="1700" dirty="0"/>
          </a:p>
          <a:p>
            <a:r>
              <a:rPr lang="pt-BR" sz="2400" dirty="0"/>
              <a:t>Incentivar na adoção consciente.</a:t>
            </a:r>
          </a:p>
          <a:p>
            <a:endParaRPr lang="pt-BR" sz="1700" dirty="0"/>
          </a:p>
          <a:p>
            <a:r>
              <a:rPr lang="pt-BR" sz="2400" dirty="0"/>
              <a:t>A ajudar na divulgação do projeto.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9C20DB-C631-4380-89B8-63D4E820C5CC}"/>
              </a:ext>
            </a:extLst>
          </p:cNvPr>
          <p:cNvCxnSpPr>
            <a:cxnSpLocks/>
          </p:cNvCxnSpPr>
          <p:nvPr/>
        </p:nvCxnSpPr>
        <p:spPr>
          <a:xfrm>
            <a:off x="1579033" y="821881"/>
            <a:ext cx="54360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97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368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Apresentação do PowerPoint</vt:lpstr>
      <vt:lpstr>Interface Inicial Desejada</vt:lpstr>
      <vt:lpstr>Interface Final</vt:lpstr>
      <vt:lpstr>Página de Perfil</vt:lpstr>
      <vt:lpstr>Ideia de Projeto</vt:lpstr>
      <vt:lpstr>Proposta</vt:lpstr>
      <vt:lpstr>Objetivos Desejados</vt:lpstr>
      <vt:lpstr>Objetivos Alcançados </vt:lpstr>
      <vt:lpstr>Por que um site?</vt:lpstr>
      <vt:lpstr>Principais Ferramentas</vt:lpstr>
      <vt:lpstr>Números de animais abandonados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Adopt</dc:title>
  <dc:creator>Daniel De Oliveira</dc:creator>
  <cp:lastModifiedBy>Daniel De Oliveira</cp:lastModifiedBy>
  <cp:revision>17</cp:revision>
  <dcterms:created xsi:type="dcterms:W3CDTF">2021-09-20T20:30:32Z</dcterms:created>
  <dcterms:modified xsi:type="dcterms:W3CDTF">2021-11-22T20:46:00Z</dcterms:modified>
</cp:coreProperties>
</file>