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Número</a:t>
            </a:r>
            <a:r>
              <a:rPr lang="pt-BR" baseline="0" dirty="0"/>
              <a:t> em milhões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9533169766822619E-2"/>
          <c:y val="0.1256038947100869"/>
          <c:w val="0.95080499448438516"/>
          <c:h val="0.710453887976525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Geral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74-4A33-A89C-64FA61B9114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Gato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74-4A33-A89C-64FA61B9114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Cachorro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74-4A33-A89C-64FA61B91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264440"/>
        <c:axId val="487266408"/>
      </c:barChart>
      <c:catAx>
        <c:axId val="48726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266408"/>
        <c:crosses val="autoZero"/>
        <c:auto val="1"/>
        <c:lblAlgn val="ctr"/>
        <c:lblOffset val="100"/>
        <c:noMultiLvlLbl val="0"/>
      </c:catAx>
      <c:valAx>
        <c:axId val="487266408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264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464D4-03DA-4C2B-8677-72E638B3F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BDC509-163C-4A05-9A50-237F1BF92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1ED80-77E1-43FE-8A8A-7B5EDF77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B9FC7-C401-46B4-B05D-91DB4B50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B89F0-46E4-4036-A17C-48B24594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3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879BA-CD9B-4855-89C5-E830ED0D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A51567-B3F3-435E-AAAC-4058627D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FE4B5-9FCA-46F5-BE97-F916204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81FB03-B617-4316-A0EB-8E7413CE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A9E4AB-ECD8-4C9C-8E3C-015A0F81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38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C016AB-A51D-41E2-9E81-A03A7AAFA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228110-3A92-4FF7-85FE-11C30274C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5042F-63E6-418B-A71F-183B7357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87C4F-0B19-449F-A0B5-9433E3F5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F4DCC-5D22-4B43-9F51-D665B55D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35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9D043-740C-4908-84B3-0201368D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CBA86-E088-4F84-A790-EA59DF0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44241B-C4A6-405D-98F6-3273EE63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AB00C4-611A-4353-AD19-EBB90E52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C9084-6B85-47CA-8C72-8DDF5D0A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8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88BBF-985F-4946-8D7C-D9A81C00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59A2F-38F7-45AC-97DD-71E92029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7C1CA5-ED81-456F-A222-532744C1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044C8-0204-4C92-BB88-289C3782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2E945-9F5F-491B-A2DE-081D4DEA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97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BCA1A-BE8F-41FC-B9A7-92BA857B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2BDA7-3706-4D33-A72C-0F4A82029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505D0-4734-4B2B-9B66-28E1EEF5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25317C-B429-408A-8611-C6454126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10E8A-8D77-4C32-ADCB-46D7D274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24AE3-5DD6-4469-967F-0C54D4A7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63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CE95D-D2F1-4F30-946C-FACCB413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BA79DB-41CE-46A2-A80D-B4E0FC67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DA15D-6BC8-4F97-B64F-C1AD42F4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7DD44B-A653-4620-B86B-A2ADD3B54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F83047-51D4-4347-A7CF-97ED67032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F90EF5-8442-4629-ABDE-EE4ED315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A938D6-1654-4038-8E30-391EBE08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DB8CA5-8C2F-4375-AC30-E16F09AE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94FFB-318C-41F4-9020-A1418017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0E252E-CF79-44A6-86B5-37E9842C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319340-5D07-4D8E-B612-71788316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F62869-1FAD-4904-839B-3557CBE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96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41DBE-CFC5-42B9-B053-2B133C8E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F8DC5C-2E31-46D4-A4DA-EE29499D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4B354B-6220-48D4-8F49-393DC7EA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364D-A7CC-4E9A-A5CB-5FA24654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621964-56C7-441B-9D27-A77AD947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49D3D2-C5AA-40E6-9EE4-538FDCD6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092A57-15C5-47A6-8CA0-686B824B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AFB4A6-1BC3-482F-B2D2-DEEE11E2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C8D2C-2A7F-4E53-A052-CE7D015D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9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D46A3-A3A2-426A-BC8B-8C827B51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B9024C-60AE-40CC-A411-DAB4EB75B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3A3879-BA62-46F1-A0D8-BDBE80E9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10E959-A042-409F-9945-E6DD94B2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310D2E-5109-48B4-B026-ABB7A4CF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1462DF-6FAA-4BAC-AA82-B8DEBE8A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1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B7A615-768F-46C2-9808-7B649189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CEC41-5B45-4DE7-BF5C-42305E7B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E59D2-CCE3-4300-8455-804D4CD38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AAE62-9EB8-4D1B-8A4F-F1077CDBE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FBB2C5-433E-4979-AFF6-D9AB9A552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41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6AC5B-E489-4EE7-A8C1-6A94FB66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7235"/>
            <a:ext cx="12192000" cy="822037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 Adopt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72F467-48BB-4F01-A8A1-3C229AC6B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1478"/>
            <a:ext cx="9144000" cy="583096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Um site de adoção felina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8301B2-795E-491A-839A-BBFD713FC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"/>
          <a:stretch/>
        </p:blipFill>
        <p:spPr>
          <a:xfrm>
            <a:off x="1098239" y="2499360"/>
            <a:ext cx="7225701" cy="3352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EF000A3-A996-4321-B357-99BD8B339854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6442938-473B-4C00-99B4-CC40EA23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717" y="2026778"/>
            <a:ext cx="1941973" cy="421642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77245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58237"/>
          </a:xfrm>
        </p:spPr>
        <p:txBody>
          <a:bodyPr>
            <a:normAutofit fontScale="90000"/>
          </a:bodyPr>
          <a:lstStyle/>
          <a:p>
            <a:r>
              <a:rPr lang="pt-BR" dirty="0"/>
              <a:t>Ideia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consiste em criar uma plataforma para facilitar o contato entre os animais e pessoas interessadas em resgatá-los e adotá-los.</a:t>
            </a:r>
          </a:p>
          <a:p>
            <a:endParaRPr lang="pt-BR" dirty="0"/>
          </a:p>
          <a:p>
            <a:r>
              <a:rPr lang="pt-BR" dirty="0"/>
              <a:t>Um site interativo e responsivo no qual será possível fazer um cadastro para cadastrar um animal para possível adoção.</a:t>
            </a:r>
          </a:p>
          <a:p>
            <a:endParaRPr lang="pt-BR" dirty="0"/>
          </a:p>
          <a:p>
            <a:r>
              <a:rPr lang="pt-BR" dirty="0"/>
              <a:t> Contar sua história/trajetória, local resgatado e todas as informações sobre os mesmos.</a:t>
            </a: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EF000A3-A996-4321-B357-99BD8B339854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ECD2B-9039-4C35-A2E2-37E10B1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44"/>
            <a:ext cx="10515600" cy="591129"/>
          </a:xfrm>
        </p:spPr>
        <p:txBody>
          <a:bodyPr>
            <a:normAutofit fontScale="90000"/>
          </a:bodyPr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E5E1-26B0-4D5E-97CF-B702215C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um site para transformar a vida de diversos animais e pessoas.</a:t>
            </a:r>
          </a:p>
          <a:p>
            <a:endParaRPr lang="pt-BR" dirty="0"/>
          </a:p>
          <a:p>
            <a:r>
              <a:rPr lang="pt-BR" dirty="0"/>
              <a:t>Buscar redução na faixa de tempo dos animais em situação de vulnerabilidade nas ruas.</a:t>
            </a:r>
          </a:p>
          <a:p>
            <a:endParaRPr lang="pt-BR" dirty="0"/>
          </a:p>
          <a:p>
            <a:r>
              <a:rPr lang="pt-BR" dirty="0"/>
              <a:t>Proporcionar um ambiente simples e confortável para que adotantes e os animais resgatados possam se encontrar com maior facilidade.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1FB1C9B-BDD4-4664-B953-D65A329A8BFA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4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707017"/>
          </a:xfrm>
        </p:spPr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site terá uma página de Cadastro/</a:t>
            </a:r>
            <a:r>
              <a:rPr lang="pt-BR" dirty="0" err="1"/>
              <a:t>Login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Aba de cadastro para a publicação dos animais para adoção.</a:t>
            </a:r>
          </a:p>
          <a:p>
            <a:endParaRPr lang="pt-BR" dirty="0"/>
          </a:p>
          <a:p>
            <a:r>
              <a:rPr lang="pt-BR" dirty="0"/>
              <a:t>Aba de doação para pessoas interessadas a ajudar o projeto.</a:t>
            </a:r>
          </a:p>
          <a:p>
            <a:endParaRPr lang="pt-BR" dirty="0"/>
          </a:p>
          <a:p>
            <a:r>
              <a:rPr lang="pt-BR" dirty="0"/>
              <a:t>Aba "Sobre Nós" explicando funcionamento do projeto.</a:t>
            </a:r>
          </a:p>
          <a:p>
            <a:endParaRPr lang="pt-BR" dirty="0"/>
          </a:p>
          <a:p>
            <a:r>
              <a:rPr lang="pt-BR" dirty="0"/>
              <a:t>Página para divulgação de animais encontrados.</a:t>
            </a:r>
          </a:p>
          <a:p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EF000A3-A996-4321-B357-99BD8B339854}"/>
              </a:ext>
            </a:extLst>
          </p:cNvPr>
          <p:cNvCxnSpPr>
            <a:cxnSpLocks/>
          </p:cNvCxnSpPr>
          <p:nvPr/>
        </p:nvCxnSpPr>
        <p:spPr>
          <a:xfrm flipV="1">
            <a:off x="838200" y="1388054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2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573BD-BDB5-4092-9EF7-4C562FF0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44"/>
            <a:ext cx="10515600" cy="591129"/>
          </a:xfrm>
        </p:spPr>
        <p:txBody>
          <a:bodyPr>
            <a:normAutofit fontScale="90000"/>
          </a:bodyPr>
          <a:lstStyle/>
          <a:p>
            <a:r>
              <a:rPr lang="pt-BR" dirty="0"/>
              <a:t>Por que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4DDD1-313E-469E-A913-D9D84204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facilitar o meio de adoção</a:t>
            </a:r>
          </a:p>
          <a:p>
            <a:endParaRPr lang="pt-BR" dirty="0"/>
          </a:p>
          <a:p>
            <a:r>
              <a:rPr lang="pt-BR" dirty="0"/>
              <a:t>Agilizar a comunicação e a procura </a:t>
            </a:r>
          </a:p>
          <a:p>
            <a:endParaRPr lang="pt-BR" dirty="0"/>
          </a:p>
          <a:p>
            <a:r>
              <a:rPr lang="pt-BR" dirty="0"/>
              <a:t>Incentivar na adoção</a:t>
            </a:r>
          </a:p>
          <a:p>
            <a:endParaRPr lang="pt-BR" dirty="0"/>
          </a:p>
          <a:p>
            <a:r>
              <a:rPr lang="pt-BR" dirty="0"/>
              <a:t>A ajuda na divulgação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04A626B-47AC-4D84-86B7-98AB9A6C450F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9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45BAD-5CEE-4DCD-B6D0-C48E7071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036"/>
            <a:ext cx="10515600" cy="517237"/>
          </a:xfrm>
        </p:spPr>
        <p:txBody>
          <a:bodyPr>
            <a:normAutofit fontScale="90000"/>
          </a:bodyPr>
          <a:lstStyle/>
          <a:p>
            <a:r>
              <a:rPr lang="pt-BR" dirty="0"/>
              <a:t>Números de animais abandonados 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AFF772A-66C1-428C-92E4-87F3395E0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769704"/>
              </p:ext>
            </p:extLst>
          </p:nvPr>
        </p:nvGraphicFramePr>
        <p:xfrm>
          <a:off x="838200" y="1825625"/>
          <a:ext cx="10515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C9E7C76-3C09-4E96-B0EF-CE401CD7A0BA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12F16E7-F684-4D45-AB28-E39B636719B1}"/>
              </a:ext>
            </a:extLst>
          </p:cNvPr>
          <p:cNvSpPr txBox="1">
            <a:spLocks/>
          </p:cNvSpPr>
          <p:nvPr/>
        </p:nvSpPr>
        <p:spPr>
          <a:xfrm>
            <a:off x="845127" y="1459346"/>
            <a:ext cx="10661073" cy="39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i="1" dirty="0">
                <a:solidFill>
                  <a:schemeClr val="bg1">
                    <a:lumMod val="50000"/>
                  </a:schemeClr>
                </a:solidFill>
              </a:rPr>
              <a:t>Dados da OMS 2013</a:t>
            </a: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4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CF8DF-7098-40BF-84FD-EE35C112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4D36A-0F57-4D12-9CD1-1C596340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Projeto feito pelo alunos </a:t>
            </a:r>
          </a:p>
          <a:p>
            <a:r>
              <a:rPr lang="pt-BR" dirty="0"/>
              <a:t>Luís Eduardo</a:t>
            </a:r>
          </a:p>
          <a:p>
            <a:r>
              <a:rPr lang="pt-BR" dirty="0"/>
              <a:t>Karoline Moraes  </a:t>
            </a:r>
          </a:p>
          <a:p>
            <a:r>
              <a:rPr lang="pt-BR" dirty="0"/>
              <a:t>Daniel de Oliveira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busca de um mundo com mais amor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F4DC03F-8B7C-4079-8550-08821556D153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60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Projeto Adopt</vt:lpstr>
      <vt:lpstr>Ideia de Projeto</vt:lpstr>
      <vt:lpstr>Proposta</vt:lpstr>
      <vt:lpstr>Objetivos Específicos</vt:lpstr>
      <vt:lpstr>Por que um site?</vt:lpstr>
      <vt:lpstr>Números de animais abandonados </vt:lpstr>
      <vt:lpstr>Apresentadores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Adopt</dc:title>
  <dc:creator>Daniel De Oliveira</dc:creator>
  <cp:lastModifiedBy>Daniel De Oliveira</cp:lastModifiedBy>
  <cp:revision>4</cp:revision>
  <dcterms:created xsi:type="dcterms:W3CDTF">2021-09-20T20:30:32Z</dcterms:created>
  <dcterms:modified xsi:type="dcterms:W3CDTF">2021-09-20T23:11:53Z</dcterms:modified>
</cp:coreProperties>
</file>