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9144000" cy="6858000" type="screen4x3"/>
  <p:notesSz cx="6858000" cy="9144000"/>
  <p:custDataLst>
    <p:tags r:id="rId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188" y="5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MyCourses\我的课程库\图片和AE资源\nginx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3005940"/>
            <a:ext cx="846119" cy="846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F:\MyCourses\我的课程库\图片和AE资源\chrom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1" y="3074162"/>
            <a:ext cx="709675" cy="70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:\MyCourses\我的课程库\图片和AE资源\tomca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3036" y="1822442"/>
            <a:ext cx="787822" cy="787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F:\MyCourses\我的课程库\图片和AE资源\redis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2332370"/>
            <a:ext cx="714946" cy="714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:\MyCourses\我的课程库\图片和AE资源\mysql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1542469"/>
            <a:ext cx="999902" cy="559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F:\MyCourses\我的课程库\图片和AE资源\angular-logo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3538" y="4365104"/>
            <a:ext cx="686818" cy="686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直接箭头连接符 6"/>
          <p:cNvCxnSpPr>
            <a:stCxn id="1027" idx="3"/>
            <a:endCxn id="1026" idx="1"/>
          </p:cNvCxnSpPr>
          <p:nvPr/>
        </p:nvCxnSpPr>
        <p:spPr>
          <a:xfrm>
            <a:off x="1249226" y="3429000"/>
            <a:ext cx="2026630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1026" idx="3"/>
            <a:endCxn id="1028" idx="1"/>
          </p:cNvCxnSpPr>
          <p:nvPr/>
        </p:nvCxnSpPr>
        <p:spPr>
          <a:xfrm flipV="1">
            <a:off x="4121975" y="2216353"/>
            <a:ext cx="1601061" cy="121264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1026" idx="3"/>
            <a:endCxn id="1031" idx="1"/>
          </p:cNvCxnSpPr>
          <p:nvPr/>
        </p:nvCxnSpPr>
        <p:spPr>
          <a:xfrm>
            <a:off x="4121975" y="3429000"/>
            <a:ext cx="1651563" cy="1279513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028" idx="3"/>
            <a:endCxn id="1030" idx="1"/>
          </p:cNvCxnSpPr>
          <p:nvPr/>
        </p:nvCxnSpPr>
        <p:spPr>
          <a:xfrm flipV="1">
            <a:off x="6510858" y="1822442"/>
            <a:ext cx="725438" cy="393911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028" idx="3"/>
            <a:endCxn id="1029" idx="1"/>
          </p:cNvCxnSpPr>
          <p:nvPr/>
        </p:nvCxnSpPr>
        <p:spPr>
          <a:xfrm>
            <a:off x="6510858" y="2216353"/>
            <a:ext cx="725438" cy="47349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211908" y="3074162"/>
            <a:ext cx="20217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前端请求全部发送到 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nginx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TextBox 31"/>
          <p:cNvSpPr txBox="1"/>
          <p:nvPr/>
        </p:nvSpPr>
        <p:spPr>
          <a:xfrm rot="2364337">
            <a:off x="4114886" y="3713559"/>
            <a:ext cx="19127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静态资源 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nginx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直接处理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835924" y="3825436"/>
            <a:ext cx="2124236" cy="79208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nicefish</a:t>
            </a:r>
            <a:r>
              <a:rPr lang="en-US" altLang="zh-CN" dirty="0" smtClean="0"/>
              <a:t>-core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1835924" y="1794783"/>
            <a:ext cx="2124236" cy="79208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nicefish</a:t>
            </a:r>
            <a:r>
              <a:rPr lang="en-US" altLang="zh-CN" dirty="0"/>
              <a:t>-shiro-rbac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4788629" y="2780861"/>
            <a:ext cx="2124236" cy="79208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nicefish-cms</a:t>
            </a:r>
            <a:endParaRPr lang="zh-CN" altLang="en-US" dirty="0"/>
          </a:p>
        </p:txBody>
      </p:sp>
      <p:cxnSp>
        <p:nvCxnSpPr>
          <p:cNvPr id="5" name="直接箭头连接符 4"/>
          <p:cNvCxnSpPr>
            <a:stCxn id="21" idx="2"/>
            <a:endCxn id="3" idx="0"/>
          </p:cNvCxnSpPr>
          <p:nvPr/>
        </p:nvCxnSpPr>
        <p:spPr>
          <a:xfrm>
            <a:off x="2898042" y="2586236"/>
            <a:ext cx="0" cy="123888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22" idx="1"/>
            <a:endCxn id="3" idx="3"/>
          </p:cNvCxnSpPr>
          <p:nvPr/>
        </p:nvCxnSpPr>
        <p:spPr>
          <a:xfrm flipH="1">
            <a:off x="3959954" y="3176905"/>
            <a:ext cx="828675" cy="104457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2" idx="1"/>
            <a:endCxn id="21" idx="3"/>
          </p:cNvCxnSpPr>
          <p:nvPr/>
        </p:nvCxnSpPr>
        <p:spPr>
          <a:xfrm flipH="1" flipV="1">
            <a:off x="3959954" y="2190750"/>
            <a:ext cx="828675" cy="98615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COMMONDATA" val="eyJoZGlkIjoiODI5NmU1MzU3MTZjMGExODM0NTRhZDIwOWE1NTFkNjA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</Words>
  <Application>WPS 演示</Application>
  <PresentationFormat>全屏显示(4:3)</PresentationFormat>
  <Paragraphs>10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Arial</vt:lpstr>
      <vt:lpstr>宋体</vt:lpstr>
      <vt:lpstr>Wingdings</vt:lpstr>
      <vt:lpstr>微软雅黑</vt:lpstr>
      <vt:lpstr>Arial Unicode MS</vt:lpstr>
      <vt:lpstr>Calibri</vt:lpstr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zhangxf</dc:creator>
  <cp:lastModifiedBy>felix</cp:lastModifiedBy>
  <cp:revision>49</cp:revision>
  <dcterms:created xsi:type="dcterms:W3CDTF">2019-08-29T07:45:00Z</dcterms:created>
  <dcterms:modified xsi:type="dcterms:W3CDTF">2023-07-10T05:56:48Z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DBCC361337E441809D1EF617C377598F_12</vt:lpwstr>
  </property>
  <property fmtid="{D5CDD505-2E9C-101B-9397-08002B2CF9AE}" pid="3" name="KSOProductBuildVer">
    <vt:lpwstr>2052-11.1.0.14309</vt:lpwstr>
  </property>
</Properties>
</file>