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魔王軍 第666期 営業報告書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～暗黒の世界征服に向けた取り組み～</a:t>
            </a:r>
          </a:p>
          <a:p/>
          <a:p>
            <a:r>
              <a:t>報告者：魔王軍営業本部</a:t>
            </a:r>
          </a:p>
          <a:p>
            <a:r>
              <a:t>日付：魔暦999年 闇の月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今期の業績概要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【全体実績】</a:t>
            </a:r>
          </a:p>
          <a:p>
            <a:r>
              <a:t>• 勇者撃退数：前年比 150% 達成（目標120%）</a:t>
            </a:r>
          </a:p>
          <a:p>
            <a:r>
              <a:t>• 領土拡大面積：3,000平方キロメートル（東の森、西の荒野を制圧）</a:t>
            </a:r>
          </a:p>
          <a:p>
            <a:r>
              <a:t>• 恐怖度指数：平均8.5/10（前期7.2から大幅改善）</a:t>
            </a:r>
          </a:p>
          <a:p>
            <a:r>
              <a:t>• 魔物採用数：新規500体（うちSランク魔物20体）</a:t>
            </a:r>
          </a:p>
          <a:p/>
          <a:p>
            <a:r>
              <a:t>【特筆すべき成果】</a:t>
            </a:r>
          </a:p>
          <a:p>
            <a:r>
              <a:t>• 伝説の勇者パーティー3組の撃退に成功</a:t>
            </a:r>
          </a:p>
          <a:p>
            <a:r>
              <a:t>• 聖剣の封印に成功（3本）</a:t>
            </a:r>
          </a:p>
          <a:p>
            <a:r>
              <a:t>• 四天王全員がKPI達成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部門別成果報告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【攻撃部門】</a:t>
            </a:r>
          </a:p>
          <a:p>
            <a:r>
              <a:t>• ダンジョン防衛率：95%（前期88%）</a:t>
            </a:r>
          </a:p>
          <a:p>
            <a:r>
              <a:t>• 罠の改良により勇者の侵入を効果的に阻止</a:t>
            </a:r>
          </a:p>
          <a:p>
            <a:r>
              <a:t>• 中ボス生存率が40%向上</a:t>
            </a:r>
          </a:p>
          <a:p/>
          <a:p>
            <a:r>
              <a:t>【諜報部門】</a:t>
            </a:r>
          </a:p>
          <a:p>
            <a:r>
              <a:t>• 人間界への潜入工作員：50名配置完了</a:t>
            </a:r>
          </a:p>
          <a:p>
            <a:r>
              <a:t>• 勇者情報の事前入手率：80%達成</a:t>
            </a:r>
          </a:p>
          <a:p>
            <a:r>
              <a:t>• 内通者獲得：王国騎士団に3名</a:t>
            </a:r>
          </a:p>
          <a:p/>
          <a:p>
            <a:r>
              <a:t>【兵站部門】</a:t>
            </a:r>
          </a:p>
          <a:p>
            <a:r>
              <a:t>• 魔力供給の安定化（稼働率99.8%）</a:t>
            </a:r>
          </a:p>
          <a:p>
            <a:r>
              <a:t>• 新型魔法陣の開発・配備（効率30%向上）</a:t>
            </a:r>
          </a:p>
          <a:p>
            <a:r>
              <a:t>• 魔物用食料の備蓄3ヶ月分確保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現状の課題と対策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【主要課題】</a:t>
            </a:r>
          </a:p>
          <a:p>
            <a:r>
              <a:t>• 勇者のレベル上昇速度が想定以上（平均Lv.65→Lv.78）</a:t>
            </a:r>
          </a:p>
          <a:p>
            <a:r>
              <a:t>• 聖職者による結界の強化（破壊に時間がかかる）</a:t>
            </a:r>
          </a:p>
          <a:p>
            <a:r>
              <a:t>• 四天王の1名が勇者に寝返る事案発生</a:t>
            </a:r>
          </a:p>
          <a:p>
            <a:r>
              <a:t>• 魔王城の維持費が予算超過（120%）</a:t>
            </a:r>
          </a:p>
          <a:p/>
          <a:p>
            <a:r>
              <a:t>【対策案】</a:t>
            </a:r>
          </a:p>
          <a:p>
            <a:r>
              <a:t>• レベル制限ダンジョンの新設（Lv.50以下専用）</a:t>
            </a:r>
          </a:p>
          <a:p>
            <a:r>
              <a:t>• 呪術師部隊の増強（結界破壊専門チーム）</a:t>
            </a:r>
          </a:p>
          <a:p>
            <a:r>
              <a:t>• 四天王への忠誠心教育プログラムの実施</a:t>
            </a:r>
          </a:p>
          <a:p>
            <a:r>
              <a:t>• 魔王城の省エネ化（魔力消費30%削減目標）</a:t>
            </a:r>
          </a:p>
          <a:p>
            <a:r>
              <a:t>• 勇者育成妨害工作の強化（冒険者ギルドへの潜入）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第667期 目標設定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【定量目標】</a:t>
            </a:r>
          </a:p>
          <a:p>
            <a:r>
              <a:t>• 世界征服進捗率：現在35% → 目標50%</a:t>
            </a:r>
          </a:p>
          <a:p>
            <a:r>
              <a:t>• 勇者撃退数：年間100パーティー以上</a:t>
            </a:r>
          </a:p>
          <a:p>
            <a:r>
              <a:t>• 領土拡大：5,000平方キロメートル</a:t>
            </a:r>
          </a:p>
          <a:p>
            <a:r>
              <a:t>• 恐怖度指数：9.0以上を維持</a:t>
            </a:r>
          </a:p>
          <a:p>
            <a:r>
              <a:t>• 魔王軍総戦力：10万体突破</a:t>
            </a:r>
          </a:p>
          <a:p/>
          <a:p>
            <a:r>
              <a:t>【重点施策】</a:t>
            </a:r>
          </a:p>
          <a:p>
            <a:r>
              <a:t>• 最終決戦用魔王城の建設開始</a:t>
            </a:r>
          </a:p>
          <a:p>
            <a:r>
              <a:t>• 伝説級魔物の召喚儀式実施（年4回）</a:t>
            </a:r>
          </a:p>
          <a:p>
            <a:r>
              <a:t>• 人間界との和平交渉（表向き）による時間稼ぎ</a:t>
            </a:r>
          </a:p>
          <a:p>
            <a:r>
              <a:t>• 次世代魔王候補の育成プログラム開始</a:t>
            </a:r>
          </a:p>
          <a:p/>
          <a:p>
            <a:r>
              <a:t>「全ては偉大なる魔王様の御為に！」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