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魔王軍営業報告会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第十三期 下半期ダイジェスト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売上実績の概要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・目標対比118％で達成</a:t>
            </a:r>
          </a:p>
          <a:p>
            <a:r>
              <a:t>・主要地域：人間界でのシェア拡大</a:t>
            </a:r>
          </a:p>
          <a:p>
            <a:r>
              <a:t>・主力商品『魔石』が好調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主な成功事例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・人間王国東部への営業拠点新設</a:t>
            </a:r>
          </a:p>
          <a:p>
            <a:r>
              <a:t>・新規大型契約 4件受注</a:t>
            </a:r>
          </a:p>
          <a:p>
            <a:r>
              <a:t>・飛竜部隊による高速輸送の成功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課題と今後の戦略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・勇者対策（リスク管理）強化</a:t>
            </a:r>
          </a:p>
          <a:p>
            <a:r>
              <a:t>・人材育成・士気向上策の強化</a:t>
            </a:r>
          </a:p>
          <a:p>
            <a:r>
              <a:t>・新商品（『魔杖』『魔導書』）の投入計画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まとめ・次期目標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・売上130％を目指す</a:t>
            </a:r>
          </a:p>
          <a:p>
            <a:r>
              <a:t>・他世界への進出計画</a:t>
            </a:r>
          </a:p>
          <a:p>
            <a:r>
              <a:t>・全軍一致で取り組み推進！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