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函数的应用方法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GZFLS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0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函数的概念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函数就是人家程序执行得好好的突然从中间加入一段代码</a:t>
            </a:r>
            <a:endParaRPr lang="en-US" altLang="zh-CN" dirty="0" smtClean="0"/>
          </a:p>
          <a:p>
            <a:r>
              <a:rPr lang="zh-CN" altLang="en-US" dirty="0" smtClean="0"/>
              <a:t>函数独立于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函数的单独代码段</a:t>
            </a:r>
            <a:endParaRPr lang="en-US" altLang="zh-CN" dirty="0" smtClean="0"/>
          </a:p>
          <a:p>
            <a:r>
              <a:rPr lang="zh-CN" altLang="en-US" dirty="0" smtClean="0"/>
              <a:t>函数可以被多次调用，所以具有很强的灵活性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函数的调用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有传值，传地址两种调用方法</a:t>
            </a:r>
            <a:endParaRPr lang="en-US" altLang="zh-CN" dirty="0" smtClean="0"/>
          </a:p>
          <a:p>
            <a:r>
              <a:rPr lang="zh-CN" altLang="en-US" dirty="0" smtClean="0"/>
              <a:t>可以相互嵌套。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69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函数的调用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传值调用：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haha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b){……}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a=10,b=5;</a:t>
            </a:r>
          </a:p>
          <a:p>
            <a:r>
              <a:rPr lang="en-US" altLang="zh-CN" dirty="0" err="1" smtClean="0"/>
              <a:t>Haha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Return 0;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896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恶心的传地址调用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直接看程序吧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55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函数可以传什么值？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函数的参数最好是数据结构的一等公民：</a:t>
            </a:r>
            <a:endParaRPr lang="en-US" altLang="zh-CN" dirty="0" smtClean="0"/>
          </a:p>
          <a:p>
            <a:r>
              <a:rPr lang="en-US" altLang="zh-CN" dirty="0" smtClean="0"/>
              <a:t>Char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Double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指针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需调用数组等高级的数据结构，可以通过指针或者全局变量传下标的形式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如将数组作为参数传给函数，就相当于传了一个指向该数组首元素的指针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7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函数中的关键字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有两个作用：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结束程序（如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return 0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类型函数也可以用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；强行终止）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返回值。类型一定要是函数声明时的类型，且只有一个。</a:t>
            </a:r>
            <a:endParaRPr lang="en-US" altLang="zh-CN" dirty="0" smtClean="0"/>
          </a:p>
          <a:p>
            <a:r>
              <a:rPr lang="en-US" altLang="zh-CN" dirty="0" smtClean="0"/>
              <a:t>Ps:</a:t>
            </a:r>
            <a:r>
              <a:rPr lang="zh-CN" altLang="en-US" dirty="0" smtClean="0"/>
              <a:t>一个函数可以通过分支结构拥有多个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580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递归点拨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0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42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56</TotalTime>
  <Words>243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方正姚体</vt:lpstr>
      <vt:lpstr>宋体</vt:lpstr>
      <vt:lpstr>Arial</vt:lpstr>
      <vt:lpstr>Trebuchet MS</vt:lpstr>
      <vt:lpstr>Tw Cen MT</vt:lpstr>
      <vt:lpstr>电路</vt:lpstr>
      <vt:lpstr>函数的应用方法</vt:lpstr>
      <vt:lpstr>1.函数的概念</vt:lpstr>
      <vt:lpstr>2.函数的调用</vt:lpstr>
      <vt:lpstr>2.函数的调用</vt:lpstr>
      <vt:lpstr>恶心的传地址调用</vt:lpstr>
      <vt:lpstr>3.函数可以传什么值？</vt:lpstr>
      <vt:lpstr>函数的返回值</vt:lpstr>
      <vt:lpstr>4.递归点拨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>Lib_Student</dc:creator>
  <cp:lastModifiedBy>Lib_Student</cp:lastModifiedBy>
  <cp:revision>7</cp:revision>
  <dcterms:created xsi:type="dcterms:W3CDTF">2019-03-18T09:26:24Z</dcterms:created>
  <dcterms:modified xsi:type="dcterms:W3CDTF">2019-03-19T09:55:58Z</dcterms:modified>
</cp:coreProperties>
</file>