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3"/>
  </p:notesMasterIdLst>
  <p:handoutMasterIdLst>
    <p:handoutMasterId r:id="rId14"/>
  </p:handoutMasterIdLst>
  <p:sldIdLst>
    <p:sldId id="732" r:id="rId7"/>
    <p:sldId id="734" r:id="rId8"/>
    <p:sldId id="735" r:id="rId9"/>
    <p:sldId id="742" r:id="rId10"/>
    <p:sldId id="736" r:id="rId11"/>
    <p:sldId id="738" r:id="rId12"/>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800"/>
    <a:srgbClr val="00EC38"/>
    <a:srgbClr val="EC008C"/>
    <a:srgbClr val="4472C4"/>
    <a:srgbClr val="CA483E"/>
    <a:srgbClr val="44C8F5"/>
    <a:srgbClr val="009A93"/>
    <a:srgbClr val="FFE3F5"/>
    <a:srgbClr val="FFFCDD"/>
    <a:srgbClr val="F9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D9C37-0417-2CBC-5F71-367FC6690A97}" v="24" dt="2024-10-15T09:42:03.450"/>
    <p1510:client id="{9105670E-4F72-AB14-9A97-763395C96289}" v="16" dt="2024-10-15T09:49:41.776"/>
    <p1510:client id="{9ECA6004-646D-97F1-C996-C4191726ACDB}" v="39" dt="2024-10-15T10:24:48.843"/>
    <p1510:client id="{BD5DE004-0E3E-40B2-824E-E85EDF9B8B24}" v="1418" dt="2024-10-15T16:09:33.263"/>
    <p1510:client id="{F31657F5-CAFE-268F-A103-4FE671E377D3}" v="232" dt="2024-10-15T15:38:26.356"/>
    <p1510:client id="{F9810F3D-906F-0517-CF43-031015D0277B}" v="497" dt="2024-10-15T15:13:20.12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d3b778e655a9c8ce9950bbc33515a99be62052e7782798822afdbf5ce69d12f::" providerId="AD" clId="Web-{7F3D9C37-0417-2CBC-5F71-367FC6690A97}"/>
    <pc:docChg chg="modSld">
      <pc:chgData name="Guest User" userId="S::urn:spo:anon#8d3b778e655a9c8ce9950bbc33515a99be62052e7782798822afdbf5ce69d12f::" providerId="AD" clId="Web-{7F3D9C37-0417-2CBC-5F71-367FC6690A97}" dt="2024-10-15T09:42:03.450" v="23" actId="20577"/>
      <pc:docMkLst>
        <pc:docMk/>
      </pc:docMkLst>
      <pc:sldChg chg="modSp">
        <pc:chgData name="Guest User" userId="S::urn:spo:anon#8d3b778e655a9c8ce9950bbc33515a99be62052e7782798822afdbf5ce69d12f::" providerId="AD" clId="Web-{7F3D9C37-0417-2CBC-5F71-367FC6690A97}" dt="2024-10-15T09:42:03.450" v="23" actId="20577"/>
        <pc:sldMkLst>
          <pc:docMk/>
          <pc:sldMk cId="2503826868" sldId="739"/>
        </pc:sldMkLst>
        <pc:spChg chg="mod">
          <ac:chgData name="Guest User" userId="S::urn:spo:anon#8d3b778e655a9c8ce9950bbc33515a99be62052e7782798822afdbf5ce69d12f::" providerId="AD" clId="Web-{7F3D9C37-0417-2CBC-5F71-367FC6690A97}" dt="2024-10-15T09:42:03.450" v="23" actId="20577"/>
          <ac:spMkLst>
            <pc:docMk/>
            <pc:sldMk cId="2503826868" sldId="739"/>
            <ac:spMk id="2" creationId="{6E237AE2-52DA-4821-A2E4-DF947990B9FC}"/>
          </ac:spMkLst>
        </pc:spChg>
      </pc:sldChg>
    </pc:docChg>
  </pc:docChgLst>
  <pc:docChgLst>
    <pc:chgData name="Hungwe Tobias" userId="S::tobias.hungwe@student.howest.be::c8ad63c5-60ad-4f96-9d02-b3eb2fb7100e" providerId="AD" clId="Web-{F31657F5-CAFE-268F-A103-4FE671E377D3}"/>
    <pc:docChg chg="modSld">
      <pc:chgData name="Hungwe Tobias" userId="S::tobias.hungwe@student.howest.be::c8ad63c5-60ad-4f96-9d02-b3eb2fb7100e" providerId="AD" clId="Web-{F31657F5-CAFE-268F-A103-4FE671E377D3}" dt="2024-10-15T15:38:26.356" v="224" actId="20577"/>
      <pc:docMkLst>
        <pc:docMk/>
      </pc:docMkLst>
      <pc:sldChg chg="addSp delSp modSp">
        <pc:chgData name="Hungwe Tobias" userId="S::tobias.hungwe@student.howest.be::c8ad63c5-60ad-4f96-9d02-b3eb2fb7100e" providerId="AD" clId="Web-{F31657F5-CAFE-268F-A103-4FE671E377D3}" dt="2024-10-15T15:38:26.356" v="224" actId="20577"/>
        <pc:sldMkLst>
          <pc:docMk/>
          <pc:sldMk cId="1306445901" sldId="736"/>
        </pc:sldMkLst>
        <pc:spChg chg="mod">
          <ac:chgData name="Hungwe Tobias" userId="S::tobias.hungwe@student.howest.be::c8ad63c5-60ad-4f96-9d02-b3eb2fb7100e" providerId="AD" clId="Web-{F31657F5-CAFE-268F-A103-4FE671E377D3}" dt="2024-10-15T15:32:56.866" v="186" actId="1076"/>
          <ac:spMkLst>
            <pc:docMk/>
            <pc:sldMk cId="1306445901" sldId="736"/>
            <ac:spMk id="4" creationId="{9B6B97E7-C0C8-3CA4-140E-11F4A512126A}"/>
          </ac:spMkLst>
        </pc:spChg>
        <pc:spChg chg="del mod">
          <ac:chgData name="Hungwe Tobias" userId="S::tobias.hungwe@student.howest.be::c8ad63c5-60ad-4f96-9d02-b3eb2fb7100e" providerId="AD" clId="Web-{F31657F5-CAFE-268F-A103-4FE671E377D3}" dt="2024-10-15T15:21:52.901" v="164"/>
          <ac:spMkLst>
            <pc:docMk/>
            <pc:sldMk cId="1306445901" sldId="736"/>
            <ac:spMk id="7" creationId="{352F25BA-2744-46DC-9F51-15B73C3B0E53}"/>
          </ac:spMkLst>
        </pc:spChg>
        <pc:spChg chg="add del mod">
          <ac:chgData name="Hungwe Tobias" userId="S::tobias.hungwe@student.howest.be::c8ad63c5-60ad-4f96-9d02-b3eb2fb7100e" providerId="AD" clId="Web-{F31657F5-CAFE-268F-A103-4FE671E377D3}" dt="2024-10-15T15:22:02.979" v="172"/>
          <ac:spMkLst>
            <pc:docMk/>
            <pc:sldMk cId="1306445901" sldId="736"/>
            <ac:spMk id="8" creationId="{79923ACC-8F34-0436-30DB-FB4824621F1F}"/>
          </ac:spMkLst>
        </pc:spChg>
        <pc:spChg chg="mod">
          <ac:chgData name="Hungwe Tobias" userId="S::tobias.hungwe@student.howest.be::c8ad63c5-60ad-4f96-9d02-b3eb2fb7100e" providerId="AD" clId="Web-{F31657F5-CAFE-268F-A103-4FE671E377D3}" dt="2024-10-15T15:38:26.356" v="224" actId="20577"/>
          <ac:spMkLst>
            <pc:docMk/>
            <pc:sldMk cId="1306445901" sldId="736"/>
            <ac:spMk id="10" creationId="{FA536C3B-87DF-48F4-B2F5-7F94B230A043}"/>
          </ac:spMkLst>
        </pc:spChg>
        <pc:picChg chg="add del mod">
          <ac:chgData name="Hungwe Tobias" userId="S::tobias.hungwe@student.howest.be::c8ad63c5-60ad-4f96-9d02-b3eb2fb7100e" providerId="AD" clId="Web-{F31657F5-CAFE-268F-A103-4FE671E377D3}" dt="2024-10-15T15:00:30.721" v="1"/>
          <ac:picMkLst>
            <pc:docMk/>
            <pc:sldMk cId="1306445901" sldId="736"/>
            <ac:picMk id="5" creationId="{FE0C58E2-5328-D0D6-28DF-008715BECF7E}"/>
          </ac:picMkLst>
        </pc:picChg>
      </pc:sldChg>
      <pc:sldChg chg="addSp delSp modSp">
        <pc:chgData name="Hungwe Tobias" userId="S::tobias.hungwe@student.howest.be::c8ad63c5-60ad-4f96-9d02-b3eb2fb7100e" providerId="AD" clId="Web-{F31657F5-CAFE-268F-A103-4FE671E377D3}" dt="2024-10-15T15:07:44.401" v="39" actId="1076"/>
        <pc:sldMkLst>
          <pc:docMk/>
          <pc:sldMk cId="1572082111" sldId="737"/>
        </pc:sldMkLst>
        <pc:spChg chg="del mod">
          <ac:chgData name="Hungwe Tobias" userId="S::tobias.hungwe@student.howest.be::c8ad63c5-60ad-4f96-9d02-b3eb2fb7100e" providerId="AD" clId="Web-{F31657F5-CAFE-268F-A103-4FE671E377D3}" dt="2024-10-15T15:02:35.598" v="24"/>
          <ac:spMkLst>
            <pc:docMk/>
            <pc:sldMk cId="1572082111" sldId="737"/>
            <ac:spMk id="2" creationId="{6E237AE2-52DA-4821-A2E4-DF947990B9FC}"/>
          </ac:spMkLst>
        </pc:spChg>
        <pc:picChg chg="add del mod">
          <ac:chgData name="Hungwe Tobias" userId="S::tobias.hungwe@student.howest.be::c8ad63c5-60ad-4f96-9d02-b3eb2fb7100e" providerId="AD" clId="Web-{F31657F5-CAFE-268F-A103-4FE671E377D3}" dt="2024-10-15T15:02:47.474" v="26"/>
          <ac:picMkLst>
            <pc:docMk/>
            <pc:sldMk cId="1572082111" sldId="737"/>
            <ac:picMk id="7" creationId="{9864ED21-4E9C-4561-D96A-3AAE3724878E}"/>
          </ac:picMkLst>
        </pc:picChg>
        <pc:picChg chg="add del mod">
          <ac:chgData name="Hungwe Tobias" userId="S::tobias.hungwe@student.howest.be::c8ad63c5-60ad-4f96-9d02-b3eb2fb7100e" providerId="AD" clId="Web-{F31657F5-CAFE-268F-A103-4FE671E377D3}" dt="2024-10-15T15:07:35.885" v="35"/>
          <ac:picMkLst>
            <pc:docMk/>
            <pc:sldMk cId="1572082111" sldId="737"/>
            <ac:picMk id="8" creationId="{D6198100-1BC3-2826-9371-A2C5795F1BEB}"/>
          </ac:picMkLst>
        </pc:picChg>
        <pc:picChg chg="add mod">
          <ac:chgData name="Hungwe Tobias" userId="S::tobias.hungwe@student.howest.be::c8ad63c5-60ad-4f96-9d02-b3eb2fb7100e" providerId="AD" clId="Web-{F31657F5-CAFE-268F-A103-4FE671E377D3}" dt="2024-10-15T15:07:44.401" v="39" actId="1076"/>
          <ac:picMkLst>
            <pc:docMk/>
            <pc:sldMk cId="1572082111" sldId="737"/>
            <ac:picMk id="9" creationId="{A25755A7-9742-A9C3-7BCB-240A0DD5AC63}"/>
          </ac:picMkLst>
        </pc:picChg>
      </pc:sldChg>
      <pc:sldChg chg="addSp delSp modSp">
        <pc:chgData name="Hungwe Tobias" userId="S::tobias.hungwe@student.howest.be::c8ad63c5-60ad-4f96-9d02-b3eb2fb7100e" providerId="AD" clId="Web-{F31657F5-CAFE-268F-A103-4FE671E377D3}" dt="2024-10-15T15:16:13.035" v="159" actId="1076"/>
        <pc:sldMkLst>
          <pc:docMk/>
          <pc:sldMk cId="646880831" sldId="738"/>
        </pc:sldMkLst>
        <pc:spChg chg="mod">
          <ac:chgData name="Hungwe Tobias" userId="S::tobias.hungwe@student.howest.be::c8ad63c5-60ad-4f96-9d02-b3eb2fb7100e" providerId="AD" clId="Web-{F31657F5-CAFE-268F-A103-4FE671E377D3}" dt="2024-10-15T15:16:13.035" v="159" actId="1076"/>
          <ac:spMkLst>
            <pc:docMk/>
            <pc:sldMk cId="646880831" sldId="738"/>
            <ac:spMk id="7" creationId="{352F25BA-2744-46DC-9F51-15B73C3B0E53}"/>
          </ac:spMkLst>
        </pc:spChg>
        <pc:picChg chg="add del mod">
          <ac:chgData name="Hungwe Tobias" userId="S::tobias.hungwe@student.howest.be::c8ad63c5-60ad-4f96-9d02-b3eb2fb7100e" providerId="AD" clId="Web-{F31657F5-CAFE-268F-A103-4FE671E377D3}" dt="2024-10-15T15:01:17.675" v="11"/>
          <ac:picMkLst>
            <pc:docMk/>
            <pc:sldMk cId="646880831" sldId="738"/>
            <ac:picMk id="5" creationId="{B70C05F7-E83A-3AB0-5D98-077F0D6BE75C}"/>
          </ac:picMkLst>
        </pc:picChg>
      </pc:sldChg>
      <pc:sldChg chg="modSp">
        <pc:chgData name="Hungwe Tobias" userId="S::tobias.hungwe@student.howest.be::c8ad63c5-60ad-4f96-9d02-b3eb2fb7100e" providerId="AD" clId="Web-{F31657F5-CAFE-268F-A103-4FE671E377D3}" dt="2024-10-15T15:16:04.957" v="155" actId="20577"/>
        <pc:sldMkLst>
          <pc:docMk/>
          <pc:sldMk cId="2503826868" sldId="739"/>
        </pc:sldMkLst>
        <pc:spChg chg="mod">
          <ac:chgData name="Hungwe Tobias" userId="S::tobias.hungwe@student.howest.be::c8ad63c5-60ad-4f96-9d02-b3eb2fb7100e" providerId="AD" clId="Web-{F31657F5-CAFE-268F-A103-4FE671E377D3}" dt="2024-10-15T15:16:04.957" v="155" actId="20577"/>
          <ac:spMkLst>
            <pc:docMk/>
            <pc:sldMk cId="2503826868" sldId="739"/>
            <ac:spMk id="2" creationId="{6E237AE2-52DA-4821-A2E4-DF947990B9FC}"/>
          </ac:spMkLst>
        </pc:spChg>
      </pc:sldChg>
    </pc:docChg>
  </pc:docChgLst>
  <pc:docChgLst>
    <pc:chgData name="Singh Harman" userId="d08699ef-c59c-4528-b898-a169704f17fe" providerId="ADAL" clId="{BD5DE004-0E3E-40B2-824E-E85EDF9B8B24}"/>
    <pc:docChg chg="undo redo custSel addSld delSld modSld">
      <pc:chgData name="Singh Harman" userId="d08699ef-c59c-4528-b898-a169704f17fe" providerId="ADAL" clId="{BD5DE004-0E3E-40B2-824E-E85EDF9B8B24}" dt="2024-10-15T16:09:33.263" v="1409" actId="47"/>
      <pc:docMkLst>
        <pc:docMk/>
      </pc:docMkLst>
      <pc:sldChg chg="modSp mod">
        <pc:chgData name="Singh Harman" userId="d08699ef-c59c-4528-b898-a169704f17fe" providerId="ADAL" clId="{BD5DE004-0E3E-40B2-824E-E85EDF9B8B24}" dt="2024-10-15T16:05:55.019" v="1228"/>
        <pc:sldMkLst>
          <pc:docMk/>
          <pc:sldMk cId="489139823" sldId="735"/>
        </pc:sldMkLst>
        <pc:spChg chg="mod">
          <ac:chgData name="Singh Harman" userId="d08699ef-c59c-4528-b898-a169704f17fe" providerId="ADAL" clId="{BD5DE004-0E3E-40B2-824E-E85EDF9B8B24}" dt="2024-10-15T16:05:55.019" v="1228"/>
          <ac:spMkLst>
            <pc:docMk/>
            <pc:sldMk cId="489139823" sldId="735"/>
            <ac:spMk id="2" creationId="{6E237AE2-52DA-4821-A2E4-DF947990B9FC}"/>
          </ac:spMkLst>
        </pc:spChg>
      </pc:sldChg>
      <pc:sldChg chg="addSp delSp modSp mod">
        <pc:chgData name="Singh Harman" userId="d08699ef-c59c-4528-b898-a169704f17fe" providerId="ADAL" clId="{BD5DE004-0E3E-40B2-824E-E85EDF9B8B24}" dt="2024-10-15T15:39:14.588" v="768" actId="403"/>
        <pc:sldMkLst>
          <pc:docMk/>
          <pc:sldMk cId="1306445901" sldId="736"/>
        </pc:sldMkLst>
        <pc:spChg chg="add mod">
          <ac:chgData name="Singh Harman" userId="d08699ef-c59c-4528-b898-a169704f17fe" providerId="ADAL" clId="{BD5DE004-0E3E-40B2-824E-E85EDF9B8B24}" dt="2024-10-15T15:39:14.588" v="768" actId="403"/>
          <ac:spMkLst>
            <pc:docMk/>
            <pc:sldMk cId="1306445901" sldId="736"/>
            <ac:spMk id="10" creationId="{FA536C3B-87DF-48F4-B2F5-7F94B230A043}"/>
          </ac:spMkLst>
        </pc:spChg>
        <pc:picChg chg="add del mod">
          <ac:chgData name="Singh Harman" userId="d08699ef-c59c-4528-b898-a169704f17fe" providerId="ADAL" clId="{BD5DE004-0E3E-40B2-824E-E85EDF9B8B24}" dt="2024-10-15T15:23:56.745" v="479" actId="478"/>
          <ac:picMkLst>
            <pc:docMk/>
            <pc:sldMk cId="1306445901" sldId="736"/>
            <ac:picMk id="9" creationId="{31EF9C00-53E9-42F0-9E27-691D632DDB9A}"/>
          </ac:picMkLst>
        </pc:picChg>
      </pc:sldChg>
      <pc:sldChg chg="del">
        <pc:chgData name="Singh Harman" userId="d08699ef-c59c-4528-b898-a169704f17fe" providerId="ADAL" clId="{BD5DE004-0E3E-40B2-824E-E85EDF9B8B24}" dt="2024-10-15T15:23:06.968" v="431" actId="47"/>
        <pc:sldMkLst>
          <pc:docMk/>
          <pc:sldMk cId="1572082111" sldId="737"/>
        </pc:sldMkLst>
      </pc:sldChg>
      <pc:sldChg chg="addSp delSp modSp mod">
        <pc:chgData name="Singh Harman" userId="d08699ef-c59c-4528-b898-a169704f17fe" providerId="ADAL" clId="{BD5DE004-0E3E-40B2-824E-E85EDF9B8B24}" dt="2024-10-15T16:09:30.253" v="1408"/>
        <pc:sldMkLst>
          <pc:docMk/>
          <pc:sldMk cId="646880831" sldId="738"/>
        </pc:sldMkLst>
        <pc:spChg chg="add del mod">
          <ac:chgData name="Singh Harman" userId="d08699ef-c59c-4528-b898-a169704f17fe" providerId="ADAL" clId="{BD5DE004-0E3E-40B2-824E-E85EDF9B8B24}" dt="2024-10-15T15:39:52.930" v="778" actId="478"/>
          <ac:spMkLst>
            <pc:docMk/>
            <pc:sldMk cId="646880831" sldId="738"/>
            <ac:spMk id="7" creationId="{352F25BA-2744-46DC-9F51-15B73C3B0E53}"/>
          </ac:spMkLst>
        </pc:spChg>
        <pc:spChg chg="add mod">
          <ac:chgData name="Singh Harman" userId="d08699ef-c59c-4528-b898-a169704f17fe" providerId="ADAL" clId="{BD5DE004-0E3E-40B2-824E-E85EDF9B8B24}" dt="2024-10-15T16:09:30.253" v="1408"/>
          <ac:spMkLst>
            <pc:docMk/>
            <pc:sldMk cId="646880831" sldId="738"/>
            <ac:spMk id="8" creationId="{488410B0-B78D-4445-A39A-2D1F41AED863}"/>
          </ac:spMkLst>
        </pc:spChg>
      </pc:sldChg>
      <pc:sldChg chg="modSp del mod">
        <pc:chgData name="Singh Harman" userId="d08699ef-c59c-4528-b898-a169704f17fe" providerId="ADAL" clId="{BD5DE004-0E3E-40B2-824E-E85EDF9B8B24}" dt="2024-10-15T16:09:33.263" v="1409" actId="47"/>
        <pc:sldMkLst>
          <pc:docMk/>
          <pc:sldMk cId="2503826868" sldId="739"/>
        </pc:sldMkLst>
        <pc:spChg chg="mod">
          <ac:chgData name="Singh Harman" userId="d08699ef-c59c-4528-b898-a169704f17fe" providerId="ADAL" clId="{BD5DE004-0E3E-40B2-824E-E85EDF9B8B24}" dt="2024-10-15T16:09:24.134" v="1403" actId="21"/>
          <ac:spMkLst>
            <pc:docMk/>
            <pc:sldMk cId="2503826868" sldId="739"/>
            <ac:spMk id="2" creationId="{6E237AE2-52DA-4821-A2E4-DF947990B9FC}"/>
          </ac:spMkLst>
        </pc:spChg>
      </pc:sldChg>
      <pc:sldChg chg="addSp delSp modSp del mod">
        <pc:chgData name="Singh Harman" userId="d08699ef-c59c-4528-b898-a169704f17fe" providerId="ADAL" clId="{BD5DE004-0E3E-40B2-824E-E85EDF9B8B24}" dt="2024-10-15T15:55:05.277" v="1204" actId="47"/>
        <pc:sldMkLst>
          <pc:docMk/>
          <pc:sldMk cId="3169799406" sldId="740"/>
        </pc:sldMkLst>
        <pc:spChg chg="del mod topLvl">
          <ac:chgData name="Singh Harman" userId="d08699ef-c59c-4528-b898-a169704f17fe" providerId="ADAL" clId="{BD5DE004-0E3E-40B2-824E-E85EDF9B8B24}" dt="2024-10-15T15:33:30.088" v="602" actId="478"/>
          <ac:spMkLst>
            <pc:docMk/>
            <pc:sldMk cId="3169799406" sldId="740"/>
            <ac:spMk id="11" creationId="{9D1F4121-B16F-5CC2-219A-594F8FD4829D}"/>
          </ac:spMkLst>
        </pc:spChg>
        <pc:spChg chg="add del mod">
          <ac:chgData name="Singh Harman" userId="d08699ef-c59c-4528-b898-a169704f17fe" providerId="ADAL" clId="{BD5DE004-0E3E-40B2-824E-E85EDF9B8B24}" dt="2024-10-15T15:14:13.015" v="231"/>
          <ac:spMkLst>
            <pc:docMk/>
            <pc:sldMk cId="3169799406" sldId="740"/>
            <ac:spMk id="13" creationId="{92797FAF-F0BA-40B8-9BEC-C1285940E798}"/>
          </ac:spMkLst>
        </pc:spChg>
        <pc:spChg chg="add del mod">
          <ac:chgData name="Singh Harman" userId="d08699ef-c59c-4528-b898-a169704f17fe" providerId="ADAL" clId="{BD5DE004-0E3E-40B2-824E-E85EDF9B8B24}" dt="2024-10-15T15:51:23.473" v="1083" actId="478"/>
          <ac:spMkLst>
            <pc:docMk/>
            <pc:sldMk cId="3169799406" sldId="740"/>
            <ac:spMk id="14" creationId="{AB0C1081-7178-462D-83FC-69707805800E}"/>
          </ac:spMkLst>
        </pc:spChg>
        <pc:spChg chg="add del mod">
          <ac:chgData name="Singh Harman" userId="d08699ef-c59c-4528-b898-a169704f17fe" providerId="ADAL" clId="{BD5DE004-0E3E-40B2-824E-E85EDF9B8B24}" dt="2024-10-15T15:33:16.805" v="592" actId="478"/>
          <ac:spMkLst>
            <pc:docMk/>
            <pc:sldMk cId="3169799406" sldId="740"/>
            <ac:spMk id="15" creationId="{08427198-8357-40AF-87C0-982FF237D8A8}"/>
          </ac:spMkLst>
        </pc:spChg>
        <pc:spChg chg="add del mod">
          <ac:chgData name="Singh Harman" userId="d08699ef-c59c-4528-b898-a169704f17fe" providerId="ADAL" clId="{BD5DE004-0E3E-40B2-824E-E85EDF9B8B24}" dt="2024-10-15T15:33:22.210" v="597" actId="478"/>
          <ac:spMkLst>
            <pc:docMk/>
            <pc:sldMk cId="3169799406" sldId="740"/>
            <ac:spMk id="16" creationId="{A9769425-9061-4DBC-B88D-372634115007}"/>
          </ac:spMkLst>
        </pc:spChg>
        <pc:spChg chg="add del mod">
          <ac:chgData name="Singh Harman" userId="d08699ef-c59c-4528-b898-a169704f17fe" providerId="ADAL" clId="{BD5DE004-0E3E-40B2-824E-E85EDF9B8B24}" dt="2024-10-15T15:51:23.473" v="1083" actId="478"/>
          <ac:spMkLst>
            <pc:docMk/>
            <pc:sldMk cId="3169799406" sldId="740"/>
            <ac:spMk id="17" creationId="{9EC04813-F9FE-4A61-ADA0-6F1BFD9614D5}"/>
          </ac:spMkLst>
        </pc:spChg>
        <pc:spChg chg="add del mod">
          <ac:chgData name="Singh Harman" userId="d08699ef-c59c-4528-b898-a169704f17fe" providerId="ADAL" clId="{BD5DE004-0E3E-40B2-824E-E85EDF9B8B24}" dt="2024-10-15T15:51:23.473" v="1083" actId="478"/>
          <ac:spMkLst>
            <pc:docMk/>
            <pc:sldMk cId="3169799406" sldId="740"/>
            <ac:spMk id="18" creationId="{AFA60DEF-F6BD-4437-8ACF-5D478470184B}"/>
          </ac:spMkLst>
        </pc:spChg>
        <pc:spChg chg="add del mod">
          <ac:chgData name="Singh Harman" userId="d08699ef-c59c-4528-b898-a169704f17fe" providerId="ADAL" clId="{BD5DE004-0E3E-40B2-824E-E85EDF9B8B24}" dt="2024-10-15T15:51:23.473" v="1083" actId="478"/>
          <ac:spMkLst>
            <pc:docMk/>
            <pc:sldMk cId="3169799406" sldId="740"/>
            <ac:spMk id="19" creationId="{18217CBA-D958-4670-B514-3210F499FACA}"/>
          </ac:spMkLst>
        </pc:spChg>
        <pc:grpChg chg="del">
          <ac:chgData name="Singh Harman" userId="d08699ef-c59c-4528-b898-a169704f17fe" providerId="ADAL" clId="{BD5DE004-0E3E-40B2-824E-E85EDF9B8B24}" dt="2024-10-15T15:14:09.847" v="229" actId="165"/>
          <ac:grpSpMkLst>
            <pc:docMk/>
            <pc:sldMk cId="3169799406" sldId="740"/>
            <ac:grpSpMk id="12" creationId="{33D3521A-2D74-9E2B-CA2D-587E08B3712B}"/>
          </ac:grpSpMkLst>
        </pc:grpChg>
        <pc:picChg chg="add del mod">
          <ac:chgData name="Singh Harman" userId="d08699ef-c59c-4528-b898-a169704f17fe" providerId="ADAL" clId="{BD5DE004-0E3E-40B2-824E-E85EDF9B8B24}" dt="2024-10-15T15:14:13.015" v="231"/>
          <ac:picMkLst>
            <pc:docMk/>
            <pc:sldMk cId="3169799406" sldId="740"/>
            <ac:picMk id="9" creationId="{31C7497C-C9BE-4BB0-8B3C-64D5C09ED7D8}"/>
          </ac:picMkLst>
        </pc:picChg>
        <pc:picChg chg="mod topLvl">
          <ac:chgData name="Singh Harman" userId="d08699ef-c59c-4528-b898-a169704f17fe" providerId="ADAL" clId="{BD5DE004-0E3E-40B2-824E-E85EDF9B8B24}" dt="2024-10-15T15:14:09.847" v="229" actId="165"/>
          <ac:picMkLst>
            <pc:docMk/>
            <pc:sldMk cId="3169799406" sldId="740"/>
            <ac:picMk id="10" creationId="{EE6B7B73-9F70-4556-514A-CCC713C522FE}"/>
          </ac:picMkLst>
        </pc:picChg>
      </pc:sldChg>
      <pc:sldChg chg="addSp delSp modSp add del mod">
        <pc:chgData name="Singh Harman" userId="d08699ef-c59c-4528-b898-a169704f17fe" providerId="ADAL" clId="{BD5DE004-0E3E-40B2-824E-E85EDF9B8B24}" dt="2024-10-15T15:56:26.087" v="1212" actId="47"/>
        <pc:sldMkLst>
          <pc:docMk/>
          <pc:sldMk cId="1992086429" sldId="741"/>
        </pc:sldMkLst>
        <pc:spChg chg="add mod">
          <ac:chgData name="Singh Harman" userId="d08699ef-c59c-4528-b898-a169704f17fe" providerId="ADAL" clId="{BD5DE004-0E3E-40B2-824E-E85EDF9B8B24}" dt="2024-10-15T15:51:15.797" v="1082" actId="20577"/>
          <ac:spMkLst>
            <pc:docMk/>
            <pc:sldMk cId="1992086429" sldId="741"/>
            <ac:spMk id="13" creationId="{EE8B6CFD-A796-42CA-A078-AD1D653AEC16}"/>
          </ac:spMkLst>
        </pc:spChg>
        <pc:spChg chg="mod">
          <ac:chgData name="Singh Harman" userId="d08699ef-c59c-4528-b898-a169704f17fe" providerId="ADAL" clId="{BD5DE004-0E3E-40B2-824E-E85EDF9B8B24}" dt="2024-10-15T15:50:05.523" v="941" actId="207"/>
          <ac:spMkLst>
            <pc:docMk/>
            <pc:sldMk cId="1992086429" sldId="741"/>
            <ac:spMk id="14" creationId="{AB0C1081-7178-462D-83FC-69707805800E}"/>
          </ac:spMkLst>
        </pc:spChg>
        <pc:spChg chg="add mod">
          <ac:chgData name="Singh Harman" userId="d08699ef-c59c-4528-b898-a169704f17fe" providerId="ADAL" clId="{BD5DE004-0E3E-40B2-824E-E85EDF9B8B24}" dt="2024-10-15T15:51:01.456" v="1067" actId="207"/>
          <ac:spMkLst>
            <pc:docMk/>
            <pc:sldMk cId="1992086429" sldId="741"/>
            <ac:spMk id="15" creationId="{9AD1478C-9966-412D-A672-C49BBDBEA445}"/>
          </ac:spMkLst>
        </pc:spChg>
        <pc:spChg chg="add mod">
          <ac:chgData name="Singh Harman" userId="d08699ef-c59c-4528-b898-a169704f17fe" providerId="ADAL" clId="{BD5DE004-0E3E-40B2-824E-E85EDF9B8B24}" dt="2024-10-15T15:51:01.456" v="1067" actId="207"/>
          <ac:spMkLst>
            <pc:docMk/>
            <pc:sldMk cId="1992086429" sldId="741"/>
            <ac:spMk id="16" creationId="{CEC7021C-4ED8-424E-837F-35DD1F5F5348}"/>
          </ac:spMkLst>
        </pc:spChg>
        <pc:spChg chg="mod">
          <ac:chgData name="Singh Harman" userId="d08699ef-c59c-4528-b898-a169704f17fe" providerId="ADAL" clId="{BD5DE004-0E3E-40B2-824E-E85EDF9B8B24}" dt="2024-10-15T15:50:05.523" v="941" actId="207"/>
          <ac:spMkLst>
            <pc:docMk/>
            <pc:sldMk cId="1992086429" sldId="741"/>
            <ac:spMk id="17" creationId="{9EC04813-F9FE-4A61-ADA0-6F1BFD9614D5}"/>
          </ac:spMkLst>
        </pc:spChg>
        <pc:spChg chg="mod">
          <ac:chgData name="Singh Harman" userId="d08699ef-c59c-4528-b898-a169704f17fe" providerId="ADAL" clId="{BD5DE004-0E3E-40B2-824E-E85EDF9B8B24}" dt="2024-10-15T15:50:05.523" v="941" actId="207"/>
          <ac:spMkLst>
            <pc:docMk/>
            <pc:sldMk cId="1992086429" sldId="741"/>
            <ac:spMk id="18" creationId="{AFA60DEF-F6BD-4437-8ACF-5D478470184B}"/>
          </ac:spMkLst>
        </pc:spChg>
        <pc:spChg chg="mod">
          <ac:chgData name="Singh Harman" userId="d08699ef-c59c-4528-b898-a169704f17fe" providerId="ADAL" clId="{BD5DE004-0E3E-40B2-824E-E85EDF9B8B24}" dt="2024-10-15T15:50:05.523" v="941" actId="207"/>
          <ac:spMkLst>
            <pc:docMk/>
            <pc:sldMk cId="1992086429" sldId="741"/>
            <ac:spMk id="19" creationId="{18217CBA-D958-4670-B514-3210F499FACA}"/>
          </ac:spMkLst>
        </pc:spChg>
        <pc:spChg chg="add mod">
          <ac:chgData name="Singh Harman" userId="d08699ef-c59c-4528-b898-a169704f17fe" providerId="ADAL" clId="{BD5DE004-0E3E-40B2-824E-E85EDF9B8B24}" dt="2024-10-15T15:51:01.456" v="1067" actId="207"/>
          <ac:spMkLst>
            <pc:docMk/>
            <pc:sldMk cId="1992086429" sldId="741"/>
            <ac:spMk id="20" creationId="{78DCC0E0-DFD6-4D75-8727-6E43DD00A16D}"/>
          </ac:spMkLst>
        </pc:spChg>
        <pc:spChg chg="add mod">
          <ac:chgData name="Singh Harman" userId="d08699ef-c59c-4528-b898-a169704f17fe" providerId="ADAL" clId="{BD5DE004-0E3E-40B2-824E-E85EDF9B8B24}" dt="2024-10-15T15:51:01.456" v="1067" actId="207"/>
          <ac:spMkLst>
            <pc:docMk/>
            <pc:sldMk cId="1992086429" sldId="741"/>
            <ac:spMk id="21" creationId="{45A2FBCD-A89A-4300-8D89-226650CFE2DE}"/>
          </ac:spMkLst>
        </pc:spChg>
        <pc:picChg chg="add mod ord">
          <ac:chgData name="Singh Harman" userId="d08699ef-c59c-4528-b898-a169704f17fe" providerId="ADAL" clId="{BD5DE004-0E3E-40B2-824E-E85EDF9B8B24}" dt="2024-10-15T15:48:23.696" v="886" actId="14100"/>
          <ac:picMkLst>
            <pc:docMk/>
            <pc:sldMk cId="1992086429" sldId="741"/>
            <ac:picMk id="7" creationId="{14836718-EF90-402C-9CE9-248E86E21EBC}"/>
          </ac:picMkLst>
        </pc:picChg>
        <pc:picChg chg="del">
          <ac:chgData name="Singh Harman" userId="d08699ef-c59c-4528-b898-a169704f17fe" providerId="ADAL" clId="{BD5DE004-0E3E-40B2-824E-E85EDF9B8B24}" dt="2024-10-15T15:47:02.077" v="863" actId="478"/>
          <ac:picMkLst>
            <pc:docMk/>
            <pc:sldMk cId="1992086429" sldId="741"/>
            <ac:picMk id="10" creationId="{EE6B7B73-9F70-4556-514A-CCC713C522FE}"/>
          </ac:picMkLst>
        </pc:picChg>
        <pc:picChg chg="add del mod">
          <ac:chgData name="Singh Harman" userId="d08699ef-c59c-4528-b898-a169704f17fe" providerId="ADAL" clId="{BD5DE004-0E3E-40B2-824E-E85EDF9B8B24}" dt="2024-10-15T15:55:44.919" v="1211" actId="478"/>
          <ac:picMkLst>
            <pc:docMk/>
            <pc:sldMk cId="1992086429" sldId="741"/>
            <ac:picMk id="22" creationId="{A63E03C7-85C6-48D8-B457-CFC9854A47AB}"/>
          </ac:picMkLst>
        </pc:picChg>
      </pc:sldChg>
      <pc:sldChg chg="addSp delSp modSp add mod modNotesTx">
        <pc:chgData name="Singh Harman" userId="d08699ef-c59c-4528-b898-a169704f17fe" providerId="ADAL" clId="{BD5DE004-0E3E-40B2-824E-E85EDF9B8B24}" dt="2024-10-15T16:07:04.598" v="1342" actId="20577"/>
        <pc:sldMkLst>
          <pc:docMk/>
          <pc:sldMk cId="921675162" sldId="742"/>
        </pc:sldMkLst>
        <pc:spChg chg="mod">
          <ac:chgData name="Singh Harman" userId="d08699ef-c59c-4528-b898-a169704f17fe" providerId="ADAL" clId="{BD5DE004-0E3E-40B2-824E-E85EDF9B8B24}" dt="2024-10-15T16:06:14.253" v="1253" actId="20577"/>
          <ac:spMkLst>
            <pc:docMk/>
            <pc:sldMk cId="921675162" sldId="742"/>
            <ac:spMk id="13" creationId="{EE8B6CFD-A796-42CA-A078-AD1D653AEC16}"/>
          </ac:spMkLst>
        </pc:spChg>
        <pc:spChg chg="mod">
          <ac:chgData name="Singh Harman" userId="d08699ef-c59c-4528-b898-a169704f17fe" providerId="ADAL" clId="{BD5DE004-0E3E-40B2-824E-E85EDF9B8B24}" dt="2024-10-15T15:54:21.173" v="1142" actId="1037"/>
          <ac:spMkLst>
            <pc:docMk/>
            <pc:sldMk cId="921675162" sldId="742"/>
            <ac:spMk id="14" creationId="{AB0C1081-7178-462D-83FC-69707805800E}"/>
          </ac:spMkLst>
        </pc:spChg>
        <pc:spChg chg="mod">
          <ac:chgData name="Singh Harman" userId="d08699ef-c59c-4528-b898-a169704f17fe" providerId="ADAL" clId="{BD5DE004-0E3E-40B2-824E-E85EDF9B8B24}" dt="2024-10-15T15:54:15.925" v="1132" actId="1076"/>
          <ac:spMkLst>
            <pc:docMk/>
            <pc:sldMk cId="921675162" sldId="742"/>
            <ac:spMk id="15" creationId="{9AD1478C-9966-412D-A672-C49BBDBEA445}"/>
          </ac:spMkLst>
        </pc:spChg>
        <pc:spChg chg="mod">
          <ac:chgData name="Singh Harman" userId="d08699ef-c59c-4528-b898-a169704f17fe" providerId="ADAL" clId="{BD5DE004-0E3E-40B2-824E-E85EDF9B8B24}" dt="2024-10-15T15:54:12.396" v="1131" actId="1035"/>
          <ac:spMkLst>
            <pc:docMk/>
            <pc:sldMk cId="921675162" sldId="742"/>
            <ac:spMk id="16" creationId="{CEC7021C-4ED8-424E-837F-35DD1F5F5348}"/>
          </ac:spMkLst>
        </pc:spChg>
        <pc:spChg chg="mod">
          <ac:chgData name="Singh Harman" userId="d08699ef-c59c-4528-b898-a169704f17fe" providerId="ADAL" clId="{BD5DE004-0E3E-40B2-824E-E85EDF9B8B24}" dt="2024-10-15T15:54:24.713" v="1157" actId="1037"/>
          <ac:spMkLst>
            <pc:docMk/>
            <pc:sldMk cId="921675162" sldId="742"/>
            <ac:spMk id="17" creationId="{9EC04813-F9FE-4A61-ADA0-6F1BFD9614D5}"/>
          </ac:spMkLst>
        </pc:spChg>
        <pc:spChg chg="mod">
          <ac:chgData name="Singh Harman" userId="d08699ef-c59c-4528-b898-a169704f17fe" providerId="ADAL" clId="{BD5DE004-0E3E-40B2-824E-E85EDF9B8B24}" dt="2024-10-15T15:54:28.953" v="1158" actId="1076"/>
          <ac:spMkLst>
            <pc:docMk/>
            <pc:sldMk cId="921675162" sldId="742"/>
            <ac:spMk id="18" creationId="{AFA60DEF-F6BD-4437-8ACF-5D478470184B}"/>
          </ac:spMkLst>
        </pc:spChg>
        <pc:spChg chg="mod">
          <ac:chgData name="Singh Harman" userId="d08699ef-c59c-4528-b898-a169704f17fe" providerId="ADAL" clId="{BD5DE004-0E3E-40B2-824E-E85EDF9B8B24}" dt="2024-10-15T15:54:39.861" v="1179" actId="1037"/>
          <ac:spMkLst>
            <pc:docMk/>
            <pc:sldMk cId="921675162" sldId="742"/>
            <ac:spMk id="19" creationId="{18217CBA-D958-4670-B514-3210F499FACA}"/>
          </ac:spMkLst>
        </pc:spChg>
        <pc:spChg chg="mod">
          <ac:chgData name="Singh Harman" userId="d08699ef-c59c-4528-b898-a169704f17fe" providerId="ADAL" clId="{BD5DE004-0E3E-40B2-824E-E85EDF9B8B24}" dt="2024-10-15T15:54:12.396" v="1131" actId="1035"/>
          <ac:spMkLst>
            <pc:docMk/>
            <pc:sldMk cId="921675162" sldId="742"/>
            <ac:spMk id="20" creationId="{78DCC0E0-DFD6-4D75-8727-6E43DD00A16D}"/>
          </ac:spMkLst>
        </pc:spChg>
        <pc:spChg chg="mod">
          <ac:chgData name="Singh Harman" userId="d08699ef-c59c-4528-b898-a169704f17fe" providerId="ADAL" clId="{BD5DE004-0E3E-40B2-824E-E85EDF9B8B24}" dt="2024-10-15T15:54:39.861" v="1179" actId="1037"/>
          <ac:spMkLst>
            <pc:docMk/>
            <pc:sldMk cId="921675162" sldId="742"/>
            <ac:spMk id="21" creationId="{45A2FBCD-A89A-4300-8D89-226650CFE2DE}"/>
          </ac:spMkLst>
        </pc:spChg>
        <pc:picChg chg="del">
          <ac:chgData name="Singh Harman" userId="d08699ef-c59c-4528-b898-a169704f17fe" providerId="ADAL" clId="{BD5DE004-0E3E-40B2-824E-E85EDF9B8B24}" dt="2024-10-15T15:53:20.190" v="1085" actId="478"/>
          <ac:picMkLst>
            <pc:docMk/>
            <pc:sldMk cId="921675162" sldId="742"/>
            <ac:picMk id="7" creationId="{14836718-EF90-402C-9CE9-248E86E21EBC}"/>
          </ac:picMkLst>
        </pc:picChg>
        <pc:picChg chg="add mod ord">
          <ac:chgData name="Singh Harman" userId="d08699ef-c59c-4528-b898-a169704f17fe" providerId="ADAL" clId="{BD5DE004-0E3E-40B2-824E-E85EDF9B8B24}" dt="2024-10-15T15:53:53.715" v="1103" actId="1076"/>
          <ac:picMkLst>
            <pc:docMk/>
            <pc:sldMk cId="921675162" sldId="742"/>
            <ac:picMk id="8" creationId="{7715C0C6-E72D-40D9-AC78-63CD896C7C49}"/>
          </ac:picMkLst>
        </pc:picChg>
      </pc:sldChg>
    </pc:docChg>
  </pc:docChgLst>
  <pc:docChgLst>
    <pc:chgData name="Singh Harman" userId="S::harman.singh@student.howest.be::d08699ef-c59c-4528-b898-a169704f17fe" providerId="AD" clId="Web-{F9810F3D-906F-0517-CF43-031015D0277B}"/>
    <pc:docChg chg="addSld delSld modSld">
      <pc:chgData name="Singh Harman" userId="S::harman.singh@student.howest.be::d08699ef-c59c-4528-b898-a169704f17fe" providerId="AD" clId="Web-{F9810F3D-906F-0517-CF43-031015D0277B}" dt="2024-10-15T15:13:20.129" v="480" actId="14100"/>
      <pc:docMkLst>
        <pc:docMk/>
      </pc:docMkLst>
      <pc:sldChg chg="modSp add del">
        <pc:chgData name="Singh Harman" userId="S::harman.singh@student.howest.be::d08699ef-c59c-4528-b898-a169704f17fe" providerId="AD" clId="Web-{F9810F3D-906F-0517-CF43-031015D0277B}" dt="2024-10-15T15:07:53.709" v="242"/>
        <pc:sldMkLst>
          <pc:docMk/>
          <pc:sldMk cId="3031695367" sldId="733"/>
        </pc:sldMkLst>
        <pc:spChg chg="mod">
          <ac:chgData name="Singh Harman" userId="S::harman.singh@student.howest.be::d08699ef-c59c-4528-b898-a169704f17fe" providerId="AD" clId="Web-{F9810F3D-906F-0517-CF43-031015D0277B}" dt="2024-10-15T15:07:52.303" v="241" actId="20577"/>
          <ac:spMkLst>
            <pc:docMk/>
            <pc:sldMk cId="3031695367" sldId="733"/>
            <ac:spMk id="7" creationId="{352F25BA-2744-46DC-9F51-15B73C3B0E53}"/>
          </ac:spMkLst>
        </pc:spChg>
      </pc:sldChg>
      <pc:sldChg chg="modSp">
        <pc:chgData name="Singh Harman" userId="S::harman.singh@student.howest.be::d08699ef-c59c-4528-b898-a169704f17fe" providerId="AD" clId="Web-{F9810F3D-906F-0517-CF43-031015D0277B}" dt="2024-10-15T15:11:27.609" v="462" actId="20577"/>
        <pc:sldMkLst>
          <pc:docMk/>
          <pc:sldMk cId="489139823" sldId="735"/>
        </pc:sldMkLst>
        <pc:spChg chg="mod">
          <ac:chgData name="Singh Harman" userId="S::harman.singh@student.howest.be::d08699ef-c59c-4528-b898-a169704f17fe" providerId="AD" clId="Web-{F9810F3D-906F-0517-CF43-031015D0277B}" dt="2024-10-15T15:11:27.609" v="462" actId="20577"/>
          <ac:spMkLst>
            <pc:docMk/>
            <pc:sldMk cId="489139823" sldId="735"/>
            <ac:spMk id="2" creationId="{6E237AE2-52DA-4821-A2E4-DF947990B9FC}"/>
          </ac:spMkLst>
        </pc:spChg>
      </pc:sldChg>
      <pc:sldChg chg="modSp">
        <pc:chgData name="Singh Harman" userId="S::harman.singh@student.howest.be::d08699ef-c59c-4528-b898-a169704f17fe" providerId="AD" clId="Web-{F9810F3D-906F-0517-CF43-031015D0277B}" dt="2024-10-15T15:00:57.379" v="138" actId="20577"/>
        <pc:sldMkLst>
          <pc:docMk/>
          <pc:sldMk cId="1306445901" sldId="736"/>
        </pc:sldMkLst>
        <pc:spChg chg="mod">
          <ac:chgData name="Singh Harman" userId="S::harman.singh@student.howest.be::d08699ef-c59c-4528-b898-a169704f17fe" providerId="AD" clId="Web-{F9810F3D-906F-0517-CF43-031015D0277B}" dt="2024-10-15T15:00:57.379" v="138" actId="20577"/>
          <ac:spMkLst>
            <pc:docMk/>
            <pc:sldMk cId="1306445901" sldId="736"/>
            <ac:spMk id="7" creationId="{352F25BA-2744-46DC-9F51-15B73C3B0E53}"/>
          </ac:spMkLst>
        </pc:spChg>
      </pc:sldChg>
      <pc:sldChg chg="addSp delSp modSp">
        <pc:chgData name="Singh Harman" userId="S::harman.singh@student.howest.be::d08699ef-c59c-4528-b898-a169704f17fe" providerId="AD" clId="Web-{F9810F3D-906F-0517-CF43-031015D0277B}" dt="2024-10-15T15:12:01.360" v="470" actId="20577"/>
        <pc:sldMkLst>
          <pc:docMk/>
          <pc:sldMk cId="1572082111" sldId="737"/>
        </pc:sldMkLst>
        <pc:spChg chg="mod">
          <ac:chgData name="Singh Harman" userId="S::harman.singh@student.howest.be::d08699ef-c59c-4528-b898-a169704f17fe" providerId="AD" clId="Web-{F9810F3D-906F-0517-CF43-031015D0277B}" dt="2024-10-15T11:52:22.444" v="15" actId="20577"/>
          <ac:spMkLst>
            <pc:docMk/>
            <pc:sldMk cId="1572082111" sldId="737"/>
            <ac:spMk id="2" creationId="{6E237AE2-52DA-4821-A2E4-DF947990B9FC}"/>
          </ac:spMkLst>
        </pc:spChg>
        <pc:spChg chg="add mod">
          <ac:chgData name="Singh Harman" userId="S::harman.singh@student.howest.be::d08699ef-c59c-4528-b898-a169704f17fe" providerId="AD" clId="Web-{F9810F3D-906F-0517-CF43-031015D0277B}" dt="2024-10-15T15:12:01.360" v="470" actId="20577"/>
          <ac:spMkLst>
            <pc:docMk/>
            <pc:sldMk cId="1572082111" sldId="737"/>
            <ac:spMk id="11" creationId="{B96C5D33-2994-2656-F652-D3C52CE104AA}"/>
          </ac:spMkLst>
        </pc:spChg>
        <pc:picChg chg="del">
          <ac:chgData name="Singh Harman" userId="S::harman.singh@student.howest.be::d08699ef-c59c-4528-b898-a169704f17fe" providerId="AD" clId="Web-{F9810F3D-906F-0517-CF43-031015D0277B}" dt="2024-10-15T15:11:43.110" v="467"/>
          <ac:picMkLst>
            <pc:docMk/>
            <pc:sldMk cId="1572082111" sldId="737"/>
            <ac:picMk id="9" creationId="{A25755A7-9742-A9C3-7BCB-240A0DD5AC63}"/>
          </ac:picMkLst>
        </pc:picChg>
      </pc:sldChg>
      <pc:sldChg chg="modSp">
        <pc:chgData name="Singh Harman" userId="S::harman.singh@student.howest.be::d08699ef-c59c-4528-b898-a169704f17fe" providerId="AD" clId="Web-{F9810F3D-906F-0517-CF43-031015D0277B}" dt="2024-10-15T15:02:01.632" v="230" actId="20577"/>
        <pc:sldMkLst>
          <pc:docMk/>
          <pc:sldMk cId="646880831" sldId="738"/>
        </pc:sldMkLst>
        <pc:spChg chg="mod">
          <ac:chgData name="Singh Harman" userId="S::harman.singh@student.howest.be::d08699ef-c59c-4528-b898-a169704f17fe" providerId="AD" clId="Web-{F9810F3D-906F-0517-CF43-031015D0277B}" dt="2024-10-15T15:02:01.632" v="230" actId="20577"/>
          <ac:spMkLst>
            <pc:docMk/>
            <pc:sldMk cId="646880831" sldId="738"/>
            <ac:spMk id="7" creationId="{352F25BA-2744-46DC-9F51-15B73C3B0E53}"/>
          </ac:spMkLst>
        </pc:spChg>
        <pc:picChg chg="mod">
          <ac:chgData name="Singh Harman" userId="S::harman.singh@student.howest.be::d08699ef-c59c-4528-b898-a169704f17fe" providerId="AD" clId="Web-{F9810F3D-906F-0517-CF43-031015D0277B}" dt="2024-10-15T15:01:07.832" v="139" actId="1076"/>
          <ac:picMkLst>
            <pc:docMk/>
            <pc:sldMk cId="646880831" sldId="738"/>
            <ac:picMk id="5" creationId="{B70C05F7-E83A-3AB0-5D98-077F0D6BE75C}"/>
          </ac:picMkLst>
        </pc:picChg>
      </pc:sldChg>
      <pc:sldChg chg="modSp">
        <pc:chgData name="Singh Harman" userId="S::harman.singh@student.howest.be::d08699ef-c59c-4528-b898-a169704f17fe" providerId="AD" clId="Web-{F9810F3D-906F-0517-CF43-031015D0277B}" dt="2024-10-15T11:52:18.241" v="12" actId="20577"/>
        <pc:sldMkLst>
          <pc:docMk/>
          <pc:sldMk cId="2503826868" sldId="739"/>
        </pc:sldMkLst>
        <pc:spChg chg="mod">
          <ac:chgData name="Singh Harman" userId="S::harman.singh@student.howest.be::d08699ef-c59c-4528-b898-a169704f17fe" providerId="AD" clId="Web-{F9810F3D-906F-0517-CF43-031015D0277B}" dt="2024-10-15T11:52:18.241" v="12" actId="20577"/>
          <ac:spMkLst>
            <pc:docMk/>
            <pc:sldMk cId="2503826868" sldId="739"/>
            <ac:spMk id="2" creationId="{6E237AE2-52DA-4821-A2E4-DF947990B9FC}"/>
          </ac:spMkLst>
        </pc:spChg>
      </pc:sldChg>
      <pc:sldChg chg="addSp delSp modSp add replId">
        <pc:chgData name="Singh Harman" userId="S::harman.singh@student.howest.be::d08699ef-c59c-4528-b898-a169704f17fe" providerId="AD" clId="Web-{F9810F3D-906F-0517-CF43-031015D0277B}" dt="2024-10-15T15:13:20.129" v="480" actId="14100"/>
        <pc:sldMkLst>
          <pc:docMk/>
          <pc:sldMk cId="3169799406" sldId="740"/>
        </pc:sldMkLst>
        <pc:spChg chg="del">
          <ac:chgData name="Singh Harman" userId="S::harman.singh@student.howest.be::d08699ef-c59c-4528-b898-a169704f17fe" providerId="AD" clId="Web-{F9810F3D-906F-0517-CF43-031015D0277B}" dt="2024-10-15T15:11:35.484" v="464"/>
          <ac:spMkLst>
            <pc:docMk/>
            <pc:sldMk cId="3169799406" sldId="740"/>
            <ac:spMk id="2" creationId="{6E237AE2-52DA-4821-A2E4-DF947990B9FC}"/>
          </ac:spMkLst>
        </pc:spChg>
        <pc:spChg chg="add del mod">
          <ac:chgData name="Singh Harman" userId="S::harman.singh@student.howest.be::d08699ef-c59c-4528-b898-a169704f17fe" providerId="AD" clId="Web-{F9810F3D-906F-0517-CF43-031015D0277B}" dt="2024-10-15T15:11:39.984" v="465"/>
          <ac:spMkLst>
            <pc:docMk/>
            <pc:sldMk cId="3169799406" sldId="740"/>
            <ac:spMk id="8" creationId="{77A134A3-EE97-A6DA-B0D7-37AB70045F26}"/>
          </ac:spMkLst>
        </pc:spChg>
        <pc:spChg chg="add mod">
          <ac:chgData name="Singh Harman" userId="S::harman.singh@student.howest.be::d08699ef-c59c-4528-b898-a169704f17fe" providerId="AD" clId="Web-{F9810F3D-906F-0517-CF43-031015D0277B}" dt="2024-10-15T15:13:20.129" v="480" actId="14100"/>
          <ac:spMkLst>
            <pc:docMk/>
            <pc:sldMk cId="3169799406" sldId="740"/>
            <ac:spMk id="11" creationId="{9D1F4121-B16F-5CC2-219A-594F8FD4829D}"/>
          </ac:spMkLst>
        </pc:spChg>
        <pc:grpChg chg="add">
          <ac:chgData name="Singh Harman" userId="S::harman.singh@student.howest.be::d08699ef-c59c-4528-b898-a169704f17fe" providerId="AD" clId="Web-{F9810F3D-906F-0517-CF43-031015D0277B}" dt="2024-10-15T15:12:43.487" v="474"/>
          <ac:grpSpMkLst>
            <pc:docMk/>
            <pc:sldMk cId="3169799406" sldId="740"/>
            <ac:grpSpMk id="12" creationId="{33D3521A-2D74-9E2B-CA2D-587E08B3712B}"/>
          </ac:grpSpMkLst>
        </pc:grpChg>
        <pc:picChg chg="add">
          <ac:chgData name="Singh Harman" userId="S::harman.singh@student.howest.be::d08699ef-c59c-4528-b898-a169704f17fe" providerId="AD" clId="Web-{F9810F3D-906F-0517-CF43-031015D0277B}" dt="2024-10-15T15:11:40.797" v="466"/>
          <ac:picMkLst>
            <pc:docMk/>
            <pc:sldMk cId="3169799406" sldId="740"/>
            <ac:picMk id="10" creationId="{EE6B7B73-9F70-4556-514A-CCC713C522FE}"/>
          </ac:picMkLst>
        </pc:picChg>
      </pc:sldChg>
    </pc:docChg>
  </pc:docChgLst>
  <pc:docChgLst>
    <pc:chgData name="Caestecker Jensen" userId="S::jensen.caestecker@student.howest.be::a2283428-8183-426b-8fd9-68f22227ea6c" providerId="AD" clId="Web-{9ECA6004-646D-97F1-C996-C4191726ACDB}"/>
    <pc:docChg chg="modSld">
      <pc:chgData name="Caestecker Jensen" userId="S::jensen.caestecker@student.howest.be::a2283428-8183-426b-8fd9-68f22227ea6c" providerId="AD" clId="Web-{9ECA6004-646D-97F1-C996-C4191726ACDB}" dt="2024-10-15T10:24:48.843" v="34"/>
      <pc:docMkLst>
        <pc:docMk/>
      </pc:docMkLst>
      <pc:sldChg chg="addSp delSp modSp">
        <pc:chgData name="Caestecker Jensen" userId="S::jensen.caestecker@student.howest.be::a2283428-8183-426b-8fd9-68f22227ea6c" providerId="AD" clId="Web-{9ECA6004-646D-97F1-C996-C4191726ACDB}" dt="2024-10-15T10:24:48.843" v="34"/>
        <pc:sldMkLst>
          <pc:docMk/>
          <pc:sldMk cId="2503826868" sldId="739"/>
        </pc:sldMkLst>
        <pc:spChg chg="mod">
          <ac:chgData name="Caestecker Jensen" userId="S::jensen.caestecker@student.howest.be::a2283428-8183-426b-8fd9-68f22227ea6c" providerId="AD" clId="Web-{9ECA6004-646D-97F1-C996-C4191726ACDB}" dt="2024-10-15T09:43:42.550" v="30" actId="20577"/>
          <ac:spMkLst>
            <pc:docMk/>
            <pc:sldMk cId="2503826868" sldId="739"/>
            <ac:spMk id="2" creationId="{6E237AE2-52DA-4821-A2E4-DF947990B9FC}"/>
          </ac:spMkLst>
        </pc:spChg>
        <pc:spChg chg="add del">
          <ac:chgData name="Caestecker Jensen" userId="S::jensen.caestecker@student.howest.be::a2283428-8183-426b-8fd9-68f22227ea6c" providerId="AD" clId="Web-{9ECA6004-646D-97F1-C996-C4191726ACDB}" dt="2024-10-15T10:24:48.843" v="34"/>
          <ac:spMkLst>
            <pc:docMk/>
            <pc:sldMk cId="2503826868" sldId="739"/>
            <ac:spMk id="7" creationId="{6F7AC5FD-1270-3A22-3D87-5C887414ADEB}"/>
          </ac:spMkLst>
        </pc:spChg>
        <pc:picChg chg="add del mod">
          <ac:chgData name="Caestecker Jensen" userId="S::jensen.caestecker@student.howest.be::a2283428-8183-426b-8fd9-68f22227ea6c" providerId="AD" clId="Web-{9ECA6004-646D-97F1-C996-C4191726ACDB}" dt="2024-10-15T09:42:54.766" v="9"/>
          <ac:picMkLst>
            <pc:docMk/>
            <pc:sldMk cId="2503826868" sldId="739"/>
            <ac:picMk id="7" creationId="{BE3E16A0-0474-57F6-26BA-D05853DC5DEB}"/>
          </ac:picMkLst>
        </pc:picChg>
      </pc:sldChg>
    </pc:docChg>
  </pc:docChgLst>
  <pc:docChgLst>
    <pc:chgData name="Guest User" userId="S::urn:spo:anon#8d3b778e655a9c8ce9950bbc33515a99be62052e7782798822afdbf5ce69d12f::" providerId="AD" clId="Web-{9105670E-4F72-AB14-9A97-763395C96289}"/>
    <pc:docChg chg="modSld">
      <pc:chgData name="Guest User" userId="S::urn:spo:anon#8d3b778e655a9c8ce9950bbc33515a99be62052e7782798822afdbf5ce69d12f::" providerId="AD" clId="Web-{9105670E-4F72-AB14-9A97-763395C96289}" dt="2024-10-15T09:49:41.620" v="13" actId="20577"/>
      <pc:docMkLst>
        <pc:docMk/>
      </pc:docMkLst>
      <pc:sldChg chg="modSp">
        <pc:chgData name="Guest User" userId="S::urn:spo:anon#8d3b778e655a9c8ce9950bbc33515a99be62052e7782798822afdbf5ce69d12f::" providerId="AD" clId="Web-{9105670E-4F72-AB14-9A97-763395C96289}" dt="2024-10-15T09:49:41.620" v="13" actId="20577"/>
        <pc:sldMkLst>
          <pc:docMk/>
          <pc:sldMk cId="2503826868" sldId="739"/>
        </pc:sldMkLst>
        <pc:spChg chg="mod">
          <ac:chgData name="Guest User" userId="S::urn:spo:anon#8d3b778e655a9c8ce9950bbc33515a99be62052e7782798822afdbf5ce69d12f::" providerId="AD" clId="Web-{9105670E-4F72-AB14-9A97-763395C96289}" dt="2024-10-15T09:49:41.620" v="13" actId="20577"/>
          <ac:spMkLst>
            <pc:docMk/>
            <pc:sldMk cId="2503826868" sldId="739"/>
            <ac:spMk id="2" creationId="{6E237AE2-52DA-4821-A2E4-DF947990B9FC}"/>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15/10/2024</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15/10/2024</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15/10/2024</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r>
              <a:rPr lang="en-GB"/>
              <a:t>Bert is the best overall, but </a:t>
            </a:r>
            <a:r>
              <a:rPr lang="en-GB" err="1"/>
              <a:t>Distilbert</a:t>
            </a:r>
            <a:r>
              <a:rPr lang="en-GB"/>
              <a:t> is faster and not that much less performant</a:t>
            </a:r>
          </a:p>
        </p:txBody>
      </p:sp>
      <p:sp>
        <p:nvSpPr>
          <p:cNvPr id="4" name="Slide Number Placeholder 3"/>
          <p:cNvSpPr>
            <a:spLocks noGrp="1"/>
          </p:cNvSpPr>
          <p:nvPr>
            <p:ph type="sldNum" sz="quarter" idx="5"/>
          </p:nvPr>
        </p:nvSpPr>
        <p:spPr/>
        <p:txBody>
          <a:bodyPr/>
          <a:lstStyle/>
          <a:p>
            <a:fld id="{6C23E295-A1A5-4488-BC09-D942F81F4A15}" type="slidenum">
              <a:rPr lang="nl-BE" smtClean="0"/>
              <a:t>4</a:t>
            </a:fld>
            <a:endParaRPr lang="nl-BE"/>
          </a:p>
        </p:txBody>
      </p:sp>
    </p:spTree>
    <p:extLst>
      <p:ext uri="{BB962C8B-B14F-4D97-AF65-F5344CB8AC3E}">
        <p14:creationId xmlns:p14="http://schemas.microsoft.com/office/powerpoint/2010/main" val="19216851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2.0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hlinkClick r:id="rId9"/>
              </a:rPr>
              <a:t>https://studenthowest.sharepoint.com/sites/staff/COMM/SitePages/Huisstijl.aspx</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15/10/2024</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15/10/2024</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1.0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latin typeface="+mn-lt"/>
                <a:cs typeface="Arial" panose="020B0604020202020204" pitchFamily="34" charset="0"/>
                <a:hlinkClick r:id="rId9"/>
              </a:rPr>
              <a:t>https://start.howest.be/StrategieCommunicatie/Communicatie</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a:t>Titel</a:t>
            </a:r>
            <a:endParaRPr lang="nl-BE"/>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1.0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latin typeface="+mn-lt"/>
                <a:cs typeface="Arial" panose="020B0604020202020204" pitchFamily="34" charset="0"/>
                <a:hlinkClick r:id="rId9"/>
              </a:rPr>
              <a:t>https://start.howest.be/StrategieCommunicatie/Communicatie</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228369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918996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15/10/2024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image" Target="../media/image14.sv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13.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4.sv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13.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15/10/2024</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33" cstate="hqprint">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765" r:id="rId2"/>
    <p:sldLayoutId id="2147483766" r:id="rId3"/>
    <p:sldLayoutId id="2147483767" r:id="rId4"/>
    <p:sldLayoutId id="2147483768" r:id="rId5"/>
    <p:sldLayoutId id="2147483673" r:id="rId6"/>
    <p:sldLayoutId id="2147483686" r:id="rId7"/>
    <p:sldLayoutId id="2147483708" r:id="rId8"/>
    <p:sldLayoutId id="2147483709" r:id="rId9"/>
    <p:sldLayoutId id="2147483684" r:id="rId10"/>
    <p:sldLayoutId id="2147483696" r:id="rId11"/>
    <p:sldLayoutId id="2147483688" r:id="rId12"/>
    <p:sldLayoutId id="2147483706" r:id="rId13"/>
    <p:sldLayoutId id="2147483697" r:id="rId14"/>
    <p:sldLayoutId id="2147483703" r:id="rId15"/>
    <p:sldLayoutId id="2147483687" r:id="rId16"/>
    <p:sldLayoutId id="2147483702" r:id="rId17"/>
    <p:sldLayoutId id="2147483693" r:id="rId18"/>
    <p:sldLayoutId id="2147483705" r:id="rId19"/>
    <p:sldLayoutId id="2147483698" r:id="rId20"/>
    <p:sldLayoutId id="2147483694" r:id="rId21"/>
    <p:sldLayoutId id="2147483699" r:id="rId22"/>
    <p:sldLayoutId id="2147483695" r:id="rId23"/>
    <p:sldLayoutId id="2147483700" r:id="rId24"/>
    <p:sldLayoutId id="2147483691" r:id="rId25"/>
    <p:sldLayoutId id="2147483704" r:id="rId26"/>
    <p:sldLayoutId id="2147483689" r:id="rId27"/>
    <p:sldLayoutId id="2147483692" r:id="rId28"/>
    <p:sldLayoutId id="2147483685" r:id="rId29"/>
    <p:sldLayoutId id="2147483769" r:id="rId30"/>
    <p:sldLayoutId id="2147483764" r:id="rId31"/>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15/10/2024</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cstate="hq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15/10/2024</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cstate="hq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t>Plaats</a:t>
            </a:r>
            <a:r>
              <a:rPr lang="en-US" sz="1100"/>
              <a:t> logo </a:t>
            </a:r>
            <a:r>
              <a:rPr lang="en-US" sz="1100" err="1"/>
              <a:t>hier</a:t>
            </a:r>
            <a:r>
              <a:rPr lang="en-US" sz="1100"/>
              <a:t> in het </a:t>
            </a:r>
            <a:r>
              <a:rPr lang="en-US" sz="1100" err="1"/>
              <a:t>diamodel</a:t>
            </a:r>
            <a:endParaRPr lang="nl-BE" sz="110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lqI3DC7thwUJibRiFVNzcZ0uK2BBwiv-#scrollTo=KaMXoI6gdQZU" TargetMode="External"/><Relationship Id="rId2" Type="http://schemas.openxmlformats.org/officeDocument/2006/relationships/hyperlink" Target="https://colab.research.google.com/drive/1p5Mxgdg5NbEgNzGbo2In6Dg335RkdOG7#scrollTo=RBN-OxEhXy74" TargetMode="External"/><Relationship Id="rId1" Type="http://schemas.openxmlformats.org/officeDocument/2006/relationships/slideLayout" Target="../slideLayouts/slideLayout39.xml"/><Relationship Id="rId4" Type="http://schemas.openxmlformats.org/officeDocument/2006/relationships/hyperlink" Target="https://github.com/Harmxn02/TTAI_Assignment_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0A46A0-6FCB-45B9-8D6C-93E047CCE4D2}"/>
              </a:ext>
            </a:extLst>
          </p:cNvPr>
          <p:cNvSpPr>
            <a:spLocks noGrp="1"/>
          </p:cNvSpPr>
          <p:nvPr>
            <p:ph type="ctrTitle"/>
          </p:nvPr>
        </p:nvSpPr>
        <p:spPr/>
        <p:txBody>
          <a:bodyPr/>
          <a:lstStyle/>
          <a:p>
            <a:r>
              <a:rPr lang="nl-BE"/>
              <a:t>Trending Topics in AI</a:t>
            </a:r>
          </a:p>
        </p:txBody>
      </p:sp>
      <p:sp>
        <p:nvSpPr>
          <p:cNvPr id="3" name="Ondertitel 2">
            <a:extLst>
              <a:ext uri="{FF2B5EF4-FFF2-40B4-BE49-F238E27FC236}">
                <a16:creationId xmlns:a16="http://schemas.microsoft.com/office/drawing/2014/main" id="{8D1A4EE2-3CA0-473B-AF66-4EA240C7D4AF}"/>
              </a:ext>
            </a:extLst>
          </p:cNvPr>
          <p:cNvSpPr>
            <a:spLocks noGrp="1"/>
          </p:cNvSpPr>
          <p:nvPr>
            <p:ph type="subTitle" idx="1"/>
          </p:nvPr>
        </p:nvSpPr>
        <p:spPr/>
        <p:txBody>
          <a:bodyPr/>
          <a:lstStyle/>
          <a:p>
            <a:r>
              <a:rPr lang="nl-BE"/>
              <a:t>Assignment 1: Apply and </a:t>
            </a:r>
            <a:r>
              <a:rPr lang="nl-BE" err="1"/>
              <a:t>fine-tune</a:t>
            </a:r>
            <a:r>
              <a:rPr lang="nl-BE"/>
              <a:t> </a:t>
            </a:r>
            <a:r>
              <a:rPr lang="nl-BE" err="1"/>
              <a:t>transformer</a:t>
            </a:r>
            <a:r>
              <a:rPr lang="nl-BE"/>
              <a:t> </a:t>
            </a:r>
            <a:r>
              <a:rPr lang="nl-BE" err="1"/>
              <a:t>models</a:t>
            </a:r>
            <a:endParaRPr lang="nl-BE"/>
          </a:p>
        </p:txBody>
      </p:sp>
    </p:spTree>
    <p:extLst>
      <p:ext uri="{BB962C8B-B14F-4D97-AF65-F5344CB8AC3E}">
        <p14:creationId xmlns:p14="http://schemas.microsoft.com/office/powerpoint/2010/main" val="159775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237AE2-52DA-4821-A2E4-DF947990B9FC}"/>
              </a:ext>
            </a:extLst>
          </p:cNvPr>
          <p:cNvSpPr>
            <a:spLocks noGrp="1"/>
          </p:cNvSpPr>
          <p:nvPr>
            <p:ph type="body" sz="quarter" idx="17"/>
          </p:nvPr>
        </p:nvSpPr>
        <p:spPr/>
        <p:txBody>
          <a:bodyPr/>
          <a:lstStyle/>
          <a:p>
            <a:pPr marL="571500" indent="-571500">
              <a:buFont typeface="Arial" panose="020B0604020202020204" pitchFamily="34" charset="0"/>
              <a:buChar char="•"/>
            </a:pPr>
            <a:r>
              <a:rPr lang="en-US"/>
              <a:t>Analysis</a:t>
            </a:r>
          </a:p>
          <a:p>
            <a:pPr marL="571500" indent="-571500">
              <a:buFont typeface="Arial" panose="020B0604020202020204" pitchFamily="34" charset="0"/>
              <a:buChar char="•"/>
            </a:pPr>
            <a:r>
              <a:rPr lang="en-US"/>
              <a:t>Code presentation</a:t>
            </a:r>
          </a:p>
          <a:p>
            <a:pPr marL="571500" indent="-571500">
              <a:buFont typeface="Arial" panose="020B0604020202020204" pitchFamily="34" charset="0"/>
              <a:buChar char="•"/>
            </a:pPr>
            <a:r>
              <a:rPr lang="en-US"/>
              <a:t>Reflection</a:t>
            </a:r>
          </a:p>
        </p:txBody>
      </p:sp>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2</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Contents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10/15/2024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Tree>
    <p:extLst>
      <p:ext uri="{BB962C8B-B14F-4D97-AF65-F5344CB8AC3E}">
        <p14:creationId xmlns:p14="http://schemas.microsoft.com/office/powerpoint/2010/main" val="415405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237AE2-52DA-4821-A2E4-DF947990B9FC}"/>
              </a:ext>
            </a:extLst>
          </p:cNvPr>
          <p:cNvSpPr>
            <a:spLocks noGrp="1"/>
          </p:cNvSpPr>
          <p:nvPr>
            <p:ph type="body" sz="quarter" idx="17"/>
          </p:nvPr>
        </p:nvSpPr>
        <p:spPr/>
        <p:txBody>
          <a:bodyPr vert="horz" lIns="91440" tIns="45720" rIns="91440" bIns="45720" rtlCol="0" anchor="t">
            <a:noAutofit/>
          </a:bodyPr>
          <a:lstStyle/>
          <a:p>
            <a:pPr marL="571500" indent="-571500">
              <a:buFont typeface="Arial" panose="020B0604020202020204" pitchFamily="34" charset="0"/>
              <a:buChar char="•"/>
            </a:pPr>
            <a:r>
              <a:rPr lang="en-US"/>
              <a:t>Pre-trained models </a:t>
            </a:r>
            <a:r>
              <a:rPr lang="en-US" sz="2000"/>
              <a:t>(every model is suffixed with </a:t>
            </a:r>
            <a:r>
              <a:rPr lang="en-US" sz="2000" err="1"/>
              <a:t>ForSequenceClassification</a:t>
            </a:r>
            <a:r>
              <a:rPr lang="en-US" sz="2000"/>
              <a:t>, e.g., </a:t>
            </a:r>
            <a:r>
              <a:rPr lang="en-US" sz="2000" err="1"/>
              <a:t>BertForSequenceClassification</a:t>
            </a:r>
            <a:r>
              <a:rPr lang="en-US" sz="2000"/>
              <a:t>)</a:t>
            </a:r>
            <a:endParaRPr lang="en-US" sz="2000">
              <a:cs typeface="Calibri"/>
            </a:endParaRPr>
          </a:p>
          <a:p>
            <a:pPr marL="1257300" lvl="1" indent="-571500">
              <a:buFont typeface="Arial" panose="020B0604020202020204" pitchFamily="34" charset="0"/>
              <a:buChar char="•"/>
            </a:pPr>
            <a:r>
              <a:rPr lang="en-US">
                <a:solidFill>
                  <a:srgbClr val="000000"/>
                </a:solidFill>
                <a:latin typeface="Calibri"/>
                <a:cs typeface="Calibri"/>
              </a:rPr>
              <a:t>Bert (</a:t>
            </a:r>
            <a:r>
              <a:rPr lang="en-US" sz="2800" b="1" err="1">
                <a:solidFill>
                  <a:srgbClr val="4472C4"/>
                </a:solidFill>
                <a:latin typeface="Consolas"/>
                <a:cs typeface="Calibri"/>
              </a:rPr>
              <a:t>bert</a:t>
            </a:r>
            <a:r>
              <a:rPr lang="en-US" sz="2800" b="1">
                <a:solidFill>
                  <a:srgbClr val="4472C4"/>
                </a:solidFill>
                <a:latin typeface="Consolas"/>
                <a:cs typeface="Calibri"/>
              </a:rPr>
              <a:t>-base-uncased</a:t>
            </a:r>
            <a:r>
              <a:rPr lang="en-US">
                <a:solidFill>
                  <a:srgbClr val="000000"/>
                </a:solidFill>
                <a:latin typeface="Calibri"/>
                <a:cs typeface="Calibri"/>
              </a:rPr>
              <a:t>)</a:t>
            </a:r>
            <a:endParaRPr lang="en-US">
              <a:cs typeface="Calibri"/>
            </a:endParaRPr>
          </a:p>
          <a:p>
            <a:pPr marL="1257300" lvl="1" indent="-571500">
              <a:buFont typeface="Arial" panose="020B0604020202020204" pitchFamily="34" charset="0"/>
              <a:buChar char="•"/>
            </a:pPr>
            <a:r>
              <a:rPr lang="en-US" err="1"/>
              <a:t>DistilBert</a:t>
            </a:r>
            <a:r>
              <a:rPr lang="en-US"/>
              <a:t> (</a:t>
            </a:r>
            <a:r>
              <a:rPr lang="en-US" sz="2800" b="1" err="1">
                <a:solidFill>
                  <a:srgbClr val="4472C4"/>
                </a:solidFill>
                <a:latin typeface="Consolas"/>
                <a:cs typeface="Calibri"/>
              </a:rPr>
              <a:t>distilbert</a:t>
            </a:r>
            <a:r>
              <a:rPr lang="en-US" sz="2800" b="1">
                <a:solidFill>
                  <a:srgbClr val="4472C4"/>
                </a:solidFill>
                <a:latin typeface="Consolas"/>
                <a:cs typeface="Calibri"/>
              </a:rPr>
              <a:t>-base-uncased</a:t>
            </a:r>
            <a:r>
              <a:rPr lang="en-US"/>
              <a:t>)</a:t>
            </a:r>
            <a:endParaRPr lang="en-US">
              <a:cs typeface="Calibri"/>
            </a:endParaRPr>
          </a:p>
          <a:p>
            <a:pPr marL="1257300" lvl="1" indent="-571500">
              <a:buChar char="•"/>
            </a:pPr>
            <a:r>
              <a:rPr lang="en-US">
                <a:cs typeface="Calibri"/>
              </a:rPr>
              <a:t>Roberta (</a:t>
            </a:r>
            <a:r>
              <a:rPr lang="en-US" sz="2800" b="1" err="1">
                <a:solidFill>
                  <a:srgbClr val="4472C4"/>
                </a:solidFill>
                <a:latin typeface="Consolas"/>
                <a:cs typeface="Calibri"/>
              </a:rPr>
              <a:t>roberta</a:t>
            </a:r>
            <a:r>
              <a:rPr lang="en-US" sz="2800" b="1">
                <a:solidFill>
                  <a:srgbClr val="4472C4"/>
                </a:solidFill>
                <a:latin typeface="Consolas"/>
                <a:cs typeface="Calibri"/>
              </a:rPr>
              <a:t>-base</a:t>
            </a:r>
            <a:r>
              <a:rPr lang="en-US">
                <a:cs typeface="Calibri"/>
              </a:rPr>
              <a:t>)</a:t>
            </a:r>
          </a:p>
          <a:p>
            <a:pPr marL="1257300" lvl="1" indent="-571500">
              <a:buChar char="•"/>
            </a:pPr>
            <a:r>
              <a:rPr lang="en-US" err="1">
                <a:cs typeface="Calibri"/>
              </a:rPr>
              <a:t>XLNet</a:t>
            </a:r>
            <a:r>
              <a:rPr lang="en-US">
                <a:cs typeface="Calibri"/>
              </a:rPr>
              <a:t> (</a:t>
            </a:r>
            <a:r>
              <a:rPr lang="en-US" sz="2800" b="1" err="1">
                <a:solidFill>
                  <a:srgbClr val="4472C4"/>
                </a:solidFill>
                <a:latin typeface="Consolas"/>
                <a:cs typeface="Calibri"/>
              </a:rPr>
              <a:t>xlnet</a:t>
            </a:r>
            <a:r>
              <a:rPr lang="en-US" sz="2800" b="1">
                <a:solidFill>
                  <a:srgbClr val="4472C4"/>
                </a:solidFill>
                <a:latin typeface="Consolas"/>
                <a:cs typeface="Calibri"/>
              </a:rPr>
              <a:t>-base-uncased</a:t>
            </a:r>
            <a:r>
              <a:rPr lang="en-US">
                <a:cs typeface="Calibri"/>
              </a:rPr>
              <a:t>)</a:t>
            </a:r>
            <a:endParaRPr lang="en-US">
              <a:solidFill>
                <a:srgbClr val="000000"/>
              </a:solidFill>
              <a:latin typeface="Calibri"/>
              <a:cs typeface="Calibri"/>
            </a:endParaRPr>
          </a:p>
          <a:p>
            <a:pPr marL="571500" indent="-571500">
              <a:buChar char="•"/>
            </a:pPr>
            <a:r>
              <a:rPr lang="en-US"/>
              <a:t>Fine-tuned model</a:t>
            </a:r>
            <a:endParaRPr lang="en-US">
              <a:cs typeface="Calibri"/>
            </a:endParaRPr>
          </a:p>
          <a:p>
            <a:pPr marL="1257300" marR="0" lvl="1" indent="-571500" algn="l" defTabSz="13716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3600" b="0" i="0" u="none" strike="noStrike" kern="1200" cap="none" spc="0" normalizeH="0" baseline="0" noProof="0">
                <a:ln>
                  <a:noFill/>
                </a:ln>
                <a:solidFill>
                  <a:srgbClr val="000000"/>
                </a:solidFill>
                <a:effectLst/>
                <a:uLnTx/>
                <a:uFillTx/>
                <a:latin typeface="Calibri"/>
                <a:ea typeface="+mn-ea"/>
                <a:cs typeface="Calibri"/>
              </a:rPr>
              <a:t>Bert (</a:t>
            </a:r>
            <a:r>
              <a:rPr kumimoji="0" lang="en-US" sz="2800" b="1" i="0" u="none" strike="noStrike" kern="1200" cap="none" spc="0" normalizeH="0" baseline="0" noProof="0" err="1">
                <a:ln>
                  <a:noFill/>
                </a:ln>
                <a:solidFill>
                  <a:srgbClr val="4472C4"/>
                </a:solidFill>
                <a:effectLst/>
                <a:uLnTx/>
                <a:uFillTx/>
                <a:latin typeface="Consolas"/>
                <a:ea typeface="+mn-ea"/>
                <a:cs typeface="Calibri"/>
              </a:rPr>
              <a:t>bert</a:t>
            </a:r>
            <a:r>
              <a:rPr kumimoji="0" lang="en-US" sz="2800" b="1" i="0" u="none" strike="noStrike" kern="1200" cap="none" spc="0" normalizeH="0" baseline="0" noProof="0">
                <a:ln>
                  <a:noFill/>
                </a:ln>
                <a:solidFill>
                  <a:srgbClr val="4472C4"/>
                </a:solidFill>
                <a:effectLst/>
                <a:uLnTx/>
                <a:uFillTx/>
                <a:latin typeface="Consolas"/>
                <a:ea typeface="+mn-ea"/>
                <a:cs typeface="Calibri"/>
              </a:rPr>
              <a:t>-base-uncased</a:t>
            </a:r>
            <a:r>
              <a:rPr kumimoji="0" lang="en-US" sz="3600" b="0" i="0" u="none" strike="noStrike" kern="1200" cap="none" spc="0" normalizeH="0" baseline="0" noProof="0">
                <a:ln>
                  <a:noFill/>
                </a:ln>
                <a:solidFill>
                  <a:srgbClr val="000000"/>
                </a:solidFill>
                <a:effectLst/>
                <a:uLnTx/>
                <a:uFillTx/>
                <a:latin typeface="Calibri"/>
                <a:ea typeface="+mn-ea"/>
                <a:cs typeface="Calibri"/>
              </a:rPr>
              <a:t>)</a:t>
            </a:r>
          </a:p>
        </p:txBody>
      </p:sp>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3</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Analysis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10/15/2024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Tree>
    <p:extLst>
      <p:ext uri="{BB962C8B-B14F-4D97-AF65-F5344CB8AC3E}">
        <p14:creationId xmlns:p14="http://schemas.microsoft.com/office/powerpoint/2010/main" val="48913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15C0C6-E72D-40D9-AC78-63CD896C7C49}"/>
              </a:ext>
            </a:extLst>
          </p:cNvPr>
          <p:cNvPicPr>
            <a:picLocks noChangeAspect="1"/>
          </p:cNvPicPr>
          <p:nvPr/>
        </p:nvPicPr>
        <p:blipFill>
          <a:blip r:embed="rId3"/>
          <a:stretch>
            <a:fillRect/>
          </a:stretch>
        </p:blipFill>
        <p:spPr>
          <a:xfrm>
            <a:off x="185048" y="1850324"/>
            <a:ext cx="17917901" cy="3389873"/>
          </a:xfrm>
          <a:prstGeom prst="rect">
            <a:avLst/>
          </a:prstGeom>
        </p:spPr>
      </p:pic>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4</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Analysis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10/15/2024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
        <p:nvSpPr>
          <p:cNvPr id="14" name="Rechthoek 10">
            <a:extLst>
              <a:ext uri="{FF2B5EF4-FFF2-40B4-BE49-F238E27FC236}">
                <a16:creationId xmlns:a16="http://schemas.microsoft.com/office/drawing/2014/main" id="{AB0C1081-7178-462D-83FC-69707805800E}"/>
              </a:ext>
            </a:extLst>
          </p:cNvPr>
          <p:cNvSpPr/>
          <p:nvPr/>
        </p:nvSpPr>
        <p:spPr>
          <a:xfrm>
            <a:off x="13878153" y="2892560"/>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0">
            <a:extLst>
              <a:ext uri="{FF2B5EF4-FFF2-40B4-BE49-F238E27FC236}">
                <a16:creationId xmlns:a16="http://schemas.microsoft.com/office/drawing/2014/main" id="{9EC04813-F9FE-4A61-ADA0-6F1BFD9614D5}"/>
              </a:ext>
            </a:extLst>
          </p:cNvPr>
          <p:cNvSpPr/>
          <p:nvPr/>
        </p:nvSpPr>
        <p:spPr>
          <a:xfrm>
            <a:off x="15470790" y="2895599"/>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0">
            <a:extLst>
              <a:ext uri="{FF2B5EF4-FFF2-40B4-BE49-F238E27FC236}">
                <a16:creationId xmlns:a16="http://schemas.microsoft.com/office/drawing/2014/main" id="{AFA60DEF-F6BD-4437-8ACF-5D478470184B}"/>
              </a:ext>
            </a:extLst>
          </p:cNvPr>
          <p:cNvSpPr/>
          <p:nvPr/>
        </p:nvSpPr>
        <p:spPr>
          <a:xfrm>
            <a:off x="17044514" y="2892560"/>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0">
            <a:extLst>
              <a:ext uri="{FF2B5EF4-FFF2-40B4-BE49-F238E27FC236}">
                <a16:creationId xmlns:a16="http://schemas.microsoft.com/office/drawing/2014/main" id="{18217CBA-D958-4670-B514-3210F499FACA}"/>
              </a:ext>
            </a:extLst>
          </p:cNvPr>
          <p:cNvSpPr/>
          <p:nvPr/>
        </p:nvSpPr>
        <p:spPr>
          <a:xfrm>
            <a:off x="6827836" y="3842017"/>
            <a:ext cx="798513"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ijdelijke aanduiding voor tekst 1">
            <a:extLst>
              <a:ext uri="{FF2B5EF4-FFF2-40B4-BE49-F238E27FC236}">
                <a16:creationId xmlns:a16="http://schemas.microsoft.com/office/drawing/2014/main" id="{EE8B6CFD-A796-42CA-A078-AD1D653AEC16}"/>
              </a:ext>
            </a:extLst>
          </p:cNvPr>
          <p:cNvSpPr>
            <a:spLocks noGrp="1"/>
          </p:cNvSpPr>
          <p:nvPr>
            <p:ph type="body" sz="quarter" idx="17"/>
          </p:nvPr>
        </p:nvSpPr>
        <p:spPr>
          <a:xfrm>
            <a:off x="856185" y="5571284"/>
            <a:ext cx="16575629" cy="3196478"/>
          </a:xfrm>
        </p:spPr>
        <p:txBody>
          <a:bodyPr vert="horz" lIns="91440" tIns="45720" rIns="91440" bIns="45720" rtlCol="0" anchor="t">
            <a:noAutofit/>
          </a:bodyPr>
          <a:lstStyle/>
          <a:p>
            <a:pPr marL="742950" indent="-742950">
              <a:buFont typeface="Arial" panose="020B0604020202020204" pitchFamily="34" charset="0"/>
              <a:buChar char="•"/>
            </a:pPr>
            <a:r>
              <a:rPr lang="en-US">
                <a:cs typeface="Calibri"/>
              </a:rPr>
              <a:t>Training time</a:t>
            </a:r>
          </a:p>
          <a:p>
            <a:pPr marL="742950" indent="-742950">
              <a:buFont typeface="Arial" panose="020B0604020202020204" pitchFamily="34" charset="0"/>
              <a:buChar char="•"/>
            </a:pPr>
            <a:r>
              <a:rPr lang="en-US">
                <a:cs typeface="Calibri"/>
              </a:rPr>
              <a:t>Evaluation</a:t>
            </a:r>
          </a:p>
          <a:p>
            <a:pPr marL="1428750" lvl="1" indent="-742950">
              <a:buFont typeface="Arial" panose="020B0604020202020204" pitchFamily="34" charset="0"/>
              <a:buChar char="•"/>
            </a:pPr>
            <a:r>
              <a:rPr lang="en-US">
                <a:cs typeface="Calibri"/>
              </a:rPr>
              <a:t>Accuracy</a:t>
            </a:r>
          </a:p>
          <a:p>
            <a:pPr marL="1428750" lvl="1" indent="-742950">
              <a:buFont typeface="Arial" panose="020B0604020202020204" pitchFamily="34" charset="0"/>
              <a:buChar char="•"/>
            </a:pPr>
            <a:r>
              <a:rPr lang="en-US">
                <a:cs typeface="Calibri"/>
              </a:rPr>
              <a:t>Loss</a:t>
            </a:r>
          </a:p>
          <a:p>
            <a:pPr marL="1428750" lvl="1" indent="-742950">
              <a:buFont typeface="Arial" panose="020B0604020202020204" pitchFamily="34" charset="0"/>
              <a:buChar char="•"/>
            </a:pPr>
            <a:r>
              <a:rPr lang="en-US">
                <a:cs typeface="Calibri"/>
              </a:rPr>
              <a:t>F1</a:t>
            </a:r>
          </a:p>
        </p:txBody>
      </p:sp>
      <p:sp>
        <p:nvSpPr>
          <p:cNvPr id="15" name="Rechthoek 10">
            <a:extLst>
              <a:ext uri="{FF2B5EF4-FFF2-40B4-BE49-F238E27FC236}">
                <a16:creationId xmlns:a16="http://schemas.microsoft.com/office/drawing/2014/main" id="{9AD1478C-9966-412D-A672-C49BBDBEA445}"/>
              </a:ext>
            </a:extLst>
          </p:cNvPr>
          <p:cNvSpPr/>
          <p:nvPr/>
        </p:nvSpPr>
        <p:spPr>
          <a:xfrm>
            <a:off x="13871803"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0">
            <a:extLst>
              <a:ext uri="{FF2B5EF4-FFF2-40B4-BE49-F238E27FC236}">
                <a16:creationId xmlns:a16="http://schemas.microsoft.com/office/drawing/2014/main" id="{CEC7021C-4ED8-424E-837F-35DD1F5F5348}"/>
              </a:ext>
            </a:extLst>
          </p:cNvPr>
          <p:cNvSpPr/>
          <p:nvPr/>
        </p:nvSpPr>
        <p:spPr>
          <a:xfrm>
            <a:off x="15451740"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0">
            <a:extLst>
              <a:ext uri="{FF2B5EF4-FFF2-40B4-BE49-F238E27FC236}">
                <a16:creationId xmlns:a16="http://schemas.microsoft.com/office/drawing/2014/main" id="{78DCC0E0-DFD6-4D75-8727-6E43DD00A16D}"/>
              </a:ext>
            </a:extLst>
          </p:cNvPr>
          <p:cNvSpPr/>
          <p:nvPr/>
        </p:nvSpPr>
        <p:spPr>
          <a:xfrm>
            <a:off x="17044514"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10">
            <a:extLst>
              <a:ext uri="{FF2B5EF4-FFF2-40B4-BE49-F238E27FC236}">
                <a16:creationId xmlns:a16="http://schemas.microsoft.com/office/drawing/2014/main" id="{45A2FBCD-A89A-4300-8D89-226650CFE2DE}"/>
              </a:ext>
            </a:extLst>
          </p:cNvPr>
          <p:cNvSpPr/>
          <p:nvPr/>
        </p:nvSpPr>
        <p:spPr>
          <a:xfrm>
            <a:off x="6834096" y="4751949"/>
            <a:ext cx="798513"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2167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1D46B15-C8AD-4F1E-9C61-9B97894381FA}"/>
              </a:ext>
            </a:extLst>
          </p:cNvPr>
          <p:cNvSpPr>
            <a:spLocks noGrp="1"/>
          </p:cNvSpPr>
          <p:nvPr>
            <p:ph type="title"/>
          </p:nvPr>
        </p:nvSpPr>
        <p:spPr/>
        <p:txBody>
          <a:bodyPr/>
          <a:lstStyle/>
          <a:p>
            <a:r>
              <a:rPr lang="en-US"/>
              <a:t>Code presentation</a:t>
            </a:r>
          </a:p>
        </p:txBody>
      </p:sp>
      <p:sp>
        <p:nvSpPr>
          <p:cNvPr id="2" name="Tijdelijke aanduiding voor dianummer 2">
            <a:extLst>
              <a:ext uri="{FF2B5EF4-FFF2-40B4-BE49-F238E27FC236}">
                <a16:creationId xmlns:a16="http://schemas.microsoft.com/office/drawing/2014/main" id="{B82571DB-32A9-1004-F2D2-0E2DBDFE8F32}"/>
              </a:ext>
            </a:extLst>
          </p:cNvPr>
          <p:cNvSpPr>
            <a:spLocks noGrp="1"/>
          </p:cNvSpPr>
          <p:nvPr>
            <p:ph type="sldNum" sz="quarter" idx="12"/>
          </p:nvPr>
        </p:nvSpPr>
        <p:spPr>
          <a:xfrm>
            <a:off x="14543315" y="9306717"/>
            <a:ext cx="1001264" cy="547688"/>
          </a:xfrm>
        </p:spPr>
        <p:txBody>
          <a:bodyPr/>
          <a:lstStyle/>
          <a:p>
            <a:fld id="{B7527A74-2D87-4307-9531-5A57D9647EEB}" type="slidenum">
              <a:rPr lang="en-US" smtClean="0"/>
              <a:pPr/>
              <a:t>5</a:t>
            </a:fld>
            <a:endParaRPr lang="en-US"/>
          </a:p>
        </p:txBody>
      </p:sp>
      <p:sp>
        <p:nvSpPr>
          <p:cNvPr id="3" name="Tijdelijke aanduiding voor datum 4">
            <a:extLst>
              <a:ext uri="{FF2B5EF4-FFF2-40B4-BE49-F238E27FC236}">
                <a16:creationId xmlns:a16="http://schemas.microsoft.com/office/drawing/2014/main" id="{A046A7F1-2B34-7312-2731-02259417AEF3}"/>
              </a:ext>
            </a:extLst>
          </p:cNvPr>
          <p:cNvSpPr>
            <a:spLocks noGrp="1"/>
          </p:cNvSpPr>
          <p:nvPr>
            <p:ph type="dt" sz="half" idx="10"/>
          </p:nvPr>
        </p:nvSpPr>
        <p:spPr>
          <a:xfrm>
            <a:off x="1057276" y="9306717"/>
            <a:ext cx="1217614" cy="547688"/>
          </a:xfrm>
        </p:spPr>
        <p:txBody>
          <a:bodyPr/>
          <a:lstStyle/>
          <a:p>
            <a:fld id="{05BECE69-6D6D-45FE-97AF-CD990EAE32BF}" type="datetime1">
              <a:rPr lang="en-US" smtClean="0"/>
              <a:t>10/15/2024</a:t>
            </a:fld>
            <a:endParaRPr lang="en-US"/>
          </a:p>
        </p:txBody>
      </p:sp>
      <p:sp>
        <p:nvSpPr>
          <p:cNvPr id="4" name="Tijdelijke aanduiding voor voettekst 5">
            <a:extLst>
              <a:ext uri="{FF2B5EF4-FFF2-40B4-BE49-F238E27FC236}">
                <a16:creationId xmlns:a16="http://schemas.microsoft.com/office/drawing/2014/main" id="{9B6B97E7-C0C8-3CA4-140E-11F4A512126A}"/>
              </a:ext>
            </a:extLst>
          </p:cNvPr>
          <p:cNvSpPr>
            <a:spLocks noGrp="1"/>
          </p:cNvSpPr>
          <p:nvPr>
            <p:ph type="ftr" sz="quarter" idx="11"/>
          </p:nvPr>
        </p:nvSpPr>
        <p:spPr>
          <a:xfrm>
            <a:off x="2253323" y="9306717"/>
            <a:ext cx="6172200" cy="547688"/>
          </a:xfrm>
        </p:spPr>
        <p:txBody>
          <a:bodyPr/>
          <a:lstStyle/>
          <a:p>
            <a:r>
              <a:rPr lang="en-US"/>
              <a:t>Voettekst</a:t>
            </a:r>
          </a:p>
        </p:txBody>
      </p:sp>
      <p:sp>
        <p:nvSpPr>
          <p:cNvPr id="10" name="Tijdelijke aanduiding voor tekst 1">
            <a:extLst>
              <a:ext uri="{FF2B5EF4-FFF2-40B4-BE49-F238E27FC236}">
                <a16:creationId xmlns:a16="http://schemas.microsoft.com/office/drawing/2014/main" id="{FA536C3B-87DF-48F4-B2F5-7F94B230A043}"/>
              </a:ext>
            </a:extLst>
          </p:cNvPr>
          <p:cNvSpPr>
            <a:spLocks noGrp="1"/>
          </p:cNvSpPr>
          <p:nvPr>
            <p:ph type="body" sz="quarter" idx="17"/>
          </p:nvPr>
        </p:nvSpPr>
        <p:spPr>
          <a:xfrm>
            <a:off x="1050131" y="2354401"/>
            <a:ext cx="16575629" cy="6103800"/>
          </a:xfrm>
        </p:spPr>
        <p:txBody>
          <a:bodyPr vert="horz" lIns="91440" tIns="45720" rIns="91440" bIns="45720" rtlCol="0" anchor="t">
            <a:noAutofit/>
          </a:bodyPr>
          <a:lstStyle/>
          <a:p>
            <a:pPr marL="571500" indent="-571500">
              <a:buFont typeface="Arial" panose="020B0604020202020204" pitchFamily="34" charset="0"/>
              <a:buChar char="•"/>
            </a:pPr>
            <a:r>
              <a:rPr lang="en-US"/>
              <a:t>Pre-trained models in </a:t>
            </a:r>
            <a:r>
              <a:rPr lang="en-US" sz="2800" b="1" err="1">
                <a:solidFill>
                  <a:srgbClr val="4472C4"/>
                </a:solidFill>
                <a:latin typeface="Consolas"/>
                <a:cs typeface="Calibri"/>
              </a:rPr>
              <a:t>part_one.ipynb</a:t>
            </a:r>
            <a:endParaRPr lang="en-US" sz="2800" b="1">
              <a:solidFill>
                <a:srgbClr val="4472C4"/>
              </a:solidFill>
              <a:latin typeface="Consolas"/>
              <a:cs typeface="Calibri"/>
            </a:endParaRPr>
          </a:p>
          <a:p>
            <a:pPr marL="571500" indent="-571500">
              <a:buFont typeface="Arial" panose="020B0604020202020204" pitchFamily="34" charset="0"/>
              <a:buChar char="•"/>
            </a:pPr>
            <a:r>
              <a:rPr lang="en-US">
                <a:cs typeface="Calibri"/>
              </a:rPr>
              <a:t>Fine-tuned model in </a:t>
            </a:r>
            <a:r>
              <a:rPr lang="en-US" sz="2800" b="1" err="1">
                <a:solidFill>
                  <a:srgbClr val="4472C4"/>
                </a:solidFill>
                <a:latin typeface="Consolas"/>
                <a:cs typeface="Calibri"/>
              </a:rPr>
              <a:t>part_two_optimized.ipynb</a:t>
            </a:r>
            <a:endParaRPr lang="en-US" sz="2800" b="1">
              <a:solidFill>
                <a:srgbClr val="4472C4"/>
              </a:solidFill>
              <a:latin typeface="Consolas"/>
              <a:cs typeface="Calibri"/>
            </a:endParaRPr>
          </a:p>
          <a:p>
            <a:pPr marL="571500" indent="-571500">
              <a:buFont typeface="Arial" panose="020B0604020202020204" pitchFamily="34" charset="0"/>
              <a:buChar char="•"/>
            </a:pPr>
            <a:endParaRPr lang="en-US">
              <a:cs typeface="Calibri"/>
            </a:endParaRPr>
          </a:p>
          <a:p>
            <a:pPr marL="571500" indent="-571500">
              <a:buFont typeface="Arial" panose="020B0604020202020204" pitchFamily="34" charset="0"/>
              <a:buChar char="•"/>
            </a:pPr>
            <a:r>
              <a:rPr lang="en-US">
                <a:cs typeface="Calibri"/>
              </a:rPr>
              <a:t>Google </a:t>
            </a:r>
            <a:r>
              <a:rPr lang="en-US" err="1">
                <a:cs typeface="Calibri"/>
              </a:rPr>
              <a:t>Colab</a:t>
            </a:r>
            <a:endParaRPr lang="en-US">
              <a:cs typeface="Calibri"/>
            </a:endParaRPr>
          </a:p>
          <a:p>
            <a:pPr marL="1257300" lvl="1" indent="-571500">
              <a:buFont typeface="Arial" panose="020B0604020202020204" pitchFamily="34" charset="0"/>
              <a:buChar char="•"/>
            </a:pPr>
            <a:r>
              <a:rPr lang="en-US">
                <a:cs typeface="Calibri"/>
              </a:rPr>
              <a:t>Part one: </a:t>
            </a:r>
            <a:r>
              <a:rPr lang="en-US" sz="2800" b="1">
                <a:solidFill>
                  <a:srgbClr val="4472C4"/>
                </a:solidFill>
                <a:latin typeface="Consolas"/>
                <a:cs typeface="Calibri"/>
                <a:hlinkClick r:id="rId2">
                  <a:extLst>
                    <a:ext uri="{A12FA001-AC4F-418D-AE19-62706E023703}">
                      <ahyp:hlinkClr xmlns:ahyp="http://schemas.microsoft.com/office/drawing/2018/hyperlinkcolor" val="tx"/>
                    </a:ext>
                  </a:extLst>
                </a:hlinkClick>
              </a:rPr>
              <a:t>link</a:t>
            </a:r>
            <a:endParaRPr lang="en-US" sz="2800" b="1">
              <a:solidFill>
                <a:srgbClr val="4472C4"/>
              </a:solidFill>
              <a:latin typeface="Consolas"/>
              <a:cs typeface="Calibri"/>
            </a:endParaRPr>
          </a:p>
          <a:p>
            <a:pPr marL="1257300" lvl="1" indent="-571500">
              <a:buFont typeface="Arial" panose="020B0604020202020204" pitchFamily="34" charset="0"/>
              <a:buChar char="•"/>
            </a:pPr>
            <a:r>
              <a:rPr lang="en-US">
                <a:solidFill>
                  <a:srgbClr val="000000"/>
                </a:solidFill>
                <a:latin typeface="Calibri"/>
                <a:cs typeface="Calibri"/>
              </a:rPr>
              <a:t>Part two: </a:t>
            </a:r>
            <a:r>
              <a:rPr lang="en-US" sz="2800" b="1">
                <a:solidFill>
                  <a:srgbClr val="4472C4"/>
                </a:solidFill>
                <a:latin typeface="Consolas"/>
                <a:cs typeface="Calibri"/>
                <a:hlinkClick r:id="rId3">
                  <a:extLst>
                    <a:ext uri="{A12FA001-AC4F-418D-AE19-62706E023703}">
                      <ahyp:hlinkClr xmlns:ahyp="http://schemas.microsoft.com/office/drawing/2018/hyperlinkcolor" val="tx"/>
                    </a:ext>
                  </a:extLst>
                </a:hlinkClick>
              </a:rPr>
              <a:t>link</a:t>
            </a:r>
            <a:endParaRPr lang="en-US" sz="2800" b="1">
              <a:solidFill>
                <a:srgbClr val="4472C4"/>
              </a:solidFill>
              <a:latin typeface="Consolas"/>
              <a:cs typeface="Calibri"/>
            </a:endParaRPr>
          </a:p>
          <a:p>
            <a:endParaRPr lang="en-US">
              <a:solidFill>
                <a:srgbClr val="000000"/>
              </a:solidFill>
              <a:latin typeface="Calibri" panose="020F0502020204030204"/>
              <a:cs typeface="Calibri"/>
            </a:endParaRPr>
          </a:p>
          <a:p>
            <a:pPr marL="571500" indent="-571500">
              <a:buFont typeface="Arial" panose="020B0604020202020204" pitchFamily="34" charset="0"/>
              <a:buChar char="•"/>
            </a:pPr>
            <a:r>
              <a:rPr lang="en-US">
                <a:cs typeface="Calibri"/>
              </a:rPr>
              <a:t>GitHub repository</a:t>
            </a:r>
            <a:r>
              <a:rPr lang="en-US" sz="2800">
                <a:cs typeface="Calibri"/>
              </a:rPr>
              <a:t>: </a:t>
            </a:r>
            <a:r>
              <a:rPr lang="en-US" sz="2800" b="1">
                <a:solidFill>
                  <a:srgbClr val="4472C4"/>
                </a:solidFill>
                <a:latin typeface="Consolas"/>
                <a:cs typeface="Calibri"/>
                <a:hlinkClick r:id="rId4">
                  <a:extLst>
                    <a:ext uri="{A12FA001-AC4F-418D-AE19-62706E023703}">
                      <ahyp:hlinkClr xmlns:ahyp="http://schemas.microsoft.com/office/drawing/2018/hyperlinkcolor" val="tx"/>
                    </a:ext>
                  </a:extLst>
                </a:hlinkClick>
              </a:rPr>
              <a:t>link</a:t>
            </a:r>
            <a:endParaRPr lang="en-US" sz="2800" b="1">
              <a:solidFill>
                <a:srgbClr val="4472C4"/>
              </a:solidFill>
              <a:latin typeface="Consolas"/>
              <a:cs typeface="Calibri"/>
            </a:endParaRPr>
          </a:p>
          <a:p>
            <a:pPr marL="571500" indent="-571500">
              <a:buFont typeface="Arial" panose="020B0604020202020204" pitchFamily="34" charset="0"/>
              <a:buChar char="•"/>
            </a:pPr>
            <a:endParaRPr lang="en-US" sz="2800">
              <a:cs typeface="Calibri"/>
            </a:endParaRPr>
          </a:p>
        </p:txBody>
      </p:sp>
    </p:spTree>
    <p:extLst>
      <p:ext uri="{BB962C8B-B14F-4D97-AF65-F5344CB8AC3E}">
        <p14:creationId xmlns:p14="http://schemas.microsoft.com/office/powerpoint/2010/main" val="130644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1D46B15-C8AD-4F1E-9C61-9B97894381FA}"/>
              </a:ext>
            </a:extLst>
          </p:cNvPr>
          <p:cNvSpPr>
            <a:spLocks noGrp="1"/>
          </p:cNvSpPr>
          <p:nvPr>
            <p:ph type="title"/>
          </p:nvPr>
        </p:nvSpPr>
        <p:spPr/>
        <p:txBody>
          <a:bodyPr/>
          <a:lstStyle/>
          <a:p>
            <a:r>
              <a:rPr lang="en-US"/>
              <a:t>Reflection</a:t>
            </a:r>
          </a:p>
        </p:txBody>
      </p:sp>
      <p:sp>
        <p:nvSpPr>
          <p:cNvPr id="2" name="Tijdelijke aanduiding voor dianummer 2">
            <a:extLst>
              <a:ext uri="{FF2B5EF4-FFF2-40B4-BE49-F238E27FC236}">
                <a16:creationId xmlns:a16="http://schemas.microsoft.com/office/drawing/2014/main" id="{B82571DB-32A9-1004-F2D2-0E2DBDFE8F32}"/>
              </a:ext>
            </a:extLst>
          </p:cNvPr>
          <p:cNvSpPr>
            <a:spLocks noGrp="1"/>
          </p:cNvSpPr>
          <p:nvPr>
            <p:ph type="sldNum" sz="quarter" idx="12"/>
          </p:nvPr>
        </p:nvSpPr>
        <p:spPr>
          <a:xfrm>
            <a:off x="14543315" y="9306717"/>
            <a:ext cx="1001264" cy="547688"/>
          </a:xfrm>
        </p:spPr>
        <p:txBody>
          <a:bodyPr/>
          <a:lstStyle/>
          <a:p>
            <a:fld id="{B7527A74-2D87-4307-9531-5A57D9647EEB}" type="slidenum">
              <a:rPr lang="en-US" smtClean="0"/>
              <a:pPr/>
              <a:t>6</a:t>
            </a:fld>
            <a:endParaRPr lang="en-US"/>
          </a:p>
        </p:txBody>
      </p:sp>
      <p:sp>
        <p:nvSpPr>
          <p:cNvPr id="3" name="Tijdelijke aanduiding voor datum 4">
            <a:extLst>
              <a:ext uri="{FF2B5EF4-FFF2-40B4-BE49-F238E27FC236}">
                <a16:creationId xmlns:a16="http://schemas.microsoft.com/office/drawing/2014/main" id="{A046A7F1-2B34-7312-2731-02259417AEF3}"/>
              </a:ext>
            </a:extLst>
          </p:cNvPr>
          <p:cNvSpPr>
            <a:spLocks noGrp="1"/>
          </p:cNvSpPr>
          <p:nvPr>
            <p:ph type="dt" sz="half" idx="10"/>
          </p:nvPr>
        </p:nvSpPr>
        <p:spPr>
          <a:xfrm>
            <a:off x="1057276" y="9306717"/>
            <a:ext cx="1217614" cy="547688"/>
          </a:xfrm>
        </p:spPr>
        <p:txBody>
          <a:bodyPr/>
          <a:lstStyle/>
          <a:p>
            <a:fld id="{05BECE69-6D6D-45FE-97AF-CD990EAE32BF}" type="datetime1">
              <a:rPr lang="en-US" smtClean="0"/>
              <a:t>10/15/2024</a:t>
            </a:fld>
            <a:endParaRPr lang="en-US"/>
          </a:p>
        </p:txBody>
      </p:sp>
      <p:sp>
        <p:nvSpPr>
          <p:cNvPr id="4" name="Tijdelijke aanduiding voor voettekst 5">
            <a:extLst>
              <a:ext uri="{FF2B5EF4-FFF2-40B4-BE49-F238E27FC236}">
                <a16:creationId xmlns:a16="http://schemas.microsoft.com/office/drawing/2014/main" id="{9B6B97E7-C0C8-3CA4-140E-11F4A512126A}"/>
              </a:ext>
            </a:extLst>
          </p:cNvPr>
          <p:cNvSpPr>
            <a:spLocks noGrp="1"/>
          </p:cNvSpPr>
          <p:nvPr>
            <p:ph type="ftr" sz="quarter" idx="11"/>
          </p:nvPr>
        </p:nvSpPr>
        <p:spPr>
          <a:xfrm>
            <a:off x="2274889" y="9306717"/>
            <a:ext cx="6172200" cy="547688"/>
          </a:xfrm>
        </p:spPr>
        <p:txBody>
          <a:bodyPr/>
          <a:lstStyle/>
          <a:p>
            <a:r>
              <a:rPr lang="en-US"/>
              <a:t>Voettekst</a:t>
            </a:r>
          </a:p>
        </p:txBody>
      </p:sp>
      <p:sp>
        <p:nvSpPr>
          <p:cNvPr id="8" name="Tijdelijke aanduiding voor tekst 1">
            <a:extLst>
              <a:ext uri="{FF2B5EF4-FFF2-40B4-BE49-F238E27FC236}">
                <a16:creationId xmlns:a16="http://schemas.microsoft.com/office/drawing/2014/main" id="{488410B0-B78D-4445-A39A-2D1F41AED863}"/>
              </a:ext>
            </a:extLst>
          </p:cNvPr>
          <p:cNvSpPr txBox="1">
            <a:spLocks/>
          </p:cNvSpPr>
          <p:nvPr/>
        </p:nvSpPr>
        <p:spPr>
          <a:xfrm>
            <a:off x="1050131" y="2354401"/>
            <a:ext cx="16575629" cy="6103800"/>
          </a:xfrm>
          <a:prstGeom prst="rect">
            <a:avLst/>
          </a:prstGeom>
        </p:spPr>
        <p:txBody>
          <a:bodyPr vert="horz" lIns="91440" tIns="45720" rIns="91440" bIns="45720" rtlCol="0" anchor="t">
            <a:noAutofit/>
          </a:bodyPr>
          <a:lstStyle>
            <a:lvl1pPr marL="0" indent="0" algn="l" defTabSz="1371600" rtl="0" eaLnBrk="1" latinLnBrk="0" hangingPunct="1">
              <a:lnSpc>
                <a:spcPct val="90000"/>
              </a:lnSpc>
              <a:spcBef>
                <a:spcPts val="1500"/>
              </a:spcBef>
              <a:buFont typeface="Arial" panose="020B0604020202020204" pitchFamily="34" charset="0"/>
              <a:buNone/>
              <a:defRPr sz="3600" kern="1200">
                <a:solidFill>
                  <a:schemeClr val="tx1"/>
                </a:solidFill>
                <a:latin typeface="+mn-lt"/>
                <a:ea typeface="+mn-ea"/>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chemeClr val="tx1"/>
                </a:solidFill>
                <a:latin typeface="+mn-lt"/>
                <a:ea typeface="+mn-ea"/>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chemeClr val="tx1"/>
                </a:solidFill>
                <a:latin typeface="+mn-lt"/>
                <a:ea typeface="+mn-ea"/>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chemeClr val="tx1"/>
                </a:solidFill>
                <a:latin typeface="+mn-lt"/>
                <a:ea typeface="+mn-ea"/>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742950" indent="-742950">
              <a:buAutoNum type="arabicPeriod"/>
            </a:pPr>
            <a:r>
              <a:rPr lang="en-US">
                <a:ea typeface="+mn-lt"/>
                <a:cs typeface="+mn-lt"/>
              </a:rPr>
              <a:t>Our Findings</a:t>
            </a:r>
          </a:p>
          <a:p>
            <a:pPr marL="1428750" lvl="1" indent="-742950">
              <a:buChar char="•"/>
            </a:pPr>
            <a:r>
              <a:rPr lang="en-US">
                <a:ea typeface="+mn-lt"/>
                <a:cs typeface="+mn-lt"/>
              </a:rPr>
              <a:t>High accuracy of BERT</a:t>
            </a:r>
          </a:p>
          <a:p>
            <a:pPr marL="1428750" lvl="1" indent="-742950">
              <a:buChar char="•"/>
            </a:pPr>
            <a:r>
              <a:rPr lang="en-US">
                <a:ea typeface="+mn-lt"/>
                <a:cs typeface="+mn-lt"/>
              </a:rPr>
              <a:t>The balance of speed and accuracy in </a:t>
            </a:r>
            <a:r>
              <a:rPr lang="en-US" err="1">
                <a:ea typeface="+mn-lt"/>
                <a:cs typeface="+mn-lt"/>
              </a:rPr>
              <a:t>DistilBERT</a:t>
            </a:r>
            <a:endParaRPr lang="en-US">
              <a:ea typeface="+mn-lt"/>
              <a:cs typeface="+mn-lt"/>
            </a:endParaRPr>
          </a:p>
          <a:p>
            <a:pPr marL="1428750" lvl="1" indent="-742950">
              <a:buChar char="•"/>
            </a:pPr>
            <a:r>
              <a:rPr lang="en-US">
                <a:ea typeface="+mn-lt"/>
                <a:cs typeface="+mn-lt"/>
              </a:rPr>
              <a:t>Our fine-tuned model was 3x faster than BERT, but was less accurate</a:t>
            </a:r>
          </a:p>
          <a:p>
            <a:pPr marL="742950" indent="-742950">
              <a:buAutoNum type="arabicPeriod"/>
            </a:pPr>
            <a:r>
              <a:rPr lang="en-US">
                <a:cs typeface="Calibri"/>
              </a:rPr>
              <a:t>Conclusion</a:t>
            </a:r>
          </a:p>
          <a:p>
            <a:pPr marL="1428750" lvl="1" indent="-742950">
              <a:buFont typeface="Arial,Sans-Serif" panose="020B0604020202020204" pitchFamily="34" charset="0"/>
              <a:buChar char="•"/>
            </a:pPr>
            <a:r>
              <a:rPr lang="en-US">
                <a:cs typeface="Calibri"/>
              </a:rPr>
              <a:t>Importance of adjusting parameters </a:t>
            </a:r>
          </a:p>
          <a:p>
            <a:pPr marL="1428750" lvl="1" indent="-742950">
              <a:buFont typeface="Arial,Sans-Serif" panose="020B0604020202020204" pitchFamily="34" charset="0"/>
              <a:buChar char="•"/>
            </a:pPr>
            <a:r>
              <a:rPr lang="en-US">
                <a:cs typeface="Calibri"/>
              </a:rPr>
              <a:t>Exploring further optimizations.</a:t>
            </a:r>
            <a:endParaRPr lang="en-US"/>
          </a:p>
          <a:p>
            <a:pPr lvl="1"/>
            <a:endParaRPr lang="en-US" sz="2800" b="1">
              <a:solidFill>
                <a:srgbClr val="4472C4"/>
              </a:solidFill>
              <a:latin typeface="Consolas"/>
              <a:cs typeface="Calibri"/>
            </a:endParaRPr>
          </a:p>
        </p:txBody>
      </p:sp>
    </p:spTree>
    <p:extLst>
      <p:ext uri="{BB962C8B-B14F-4D97-AF65-F5344CB8AC3E}">
        <p14:creationId xmlns:p14="http://schemas.microsoft.com/office/powerpoint/2010/main" val="646880831"/>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8E21219D47574B975C83C716F8CF43" ma:contentTypeVersion="17" ma:contentTypeDescription="Een nieuw document maken." ma:contentTypeScope="" ma:versionID="33c9ae1f23b7fa5a692594643063d2fb">
  <xsd:schema xmlns:xsd="http://www.w3.org/2001/XMLSchema" xmlns:xs="http://www.w3.org/2001/XMLSchema" xmlns:p="http://schemas.microsoft.com/office/2006/metadata/properties" xmlns:ns3="15296b91-a101-4f7f-9c10-0e1910aea90c" xmlns:ns4="e620426b-f35c-4dfe-ad4e-93e7f3007dd3" targetNamespace="http://schemas.microsoft.com/office/2006/metadata/properties" ma:root="true" ma:fieldsID="562b89bd9def16efbec72a2ba6bd4aff" ns3:_="" ns4:_="">
    <xsd:import namespace="15296b91-a101-4f7f-9c10-0e1910aea90c"/>
    <xsd:import namespace="e620426b-f35c-4dfe-ad4e-93e7f3007dd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AutoKeyPoints" minOccurs="0"/>
                <xsd:element ref="ns4:MediaServiceKeyPoints" minOccurs="0"/>
                <xsd:element ref="ns4:_activity" minOccurs="0"/>
                <xsd:element ref="ns4:MediaServiceObjectDetectorVersions" minOccurs="0"/>
                <xsd:element ref="ns4:MediaServiceSystemTags"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96b91-a101-4f7f-9c10-0e1910aea90c"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20426b-f35c-4dfe-ad4e-93e7f3007dd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ateTaken" ma:index="2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620426b-f35c-4dfe-ad4e-93e7f3007dd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74744-FB68-4A3F-AE7A-F6C0B47F0005}">
  <ds:schemaRefs>
    <ds:schemaRef ds:uri="15296b91-a101-4f7f-9c10-0e1910aea90c"/>
    <ds:schemaRef ds:uri="e620426b-f35c-4dfe-ad4e-93e7f3007d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9D7BF5-FA67-45FF-A287-CE11E2521B25}">
  <ds:schemaRefs>
    <ds:schemaRef ds:uri="15296b91-a101-4f7f-9c10-0e1910aea90c"/>
    <ds:schemaRef ds:uri="e620426b-f35c-4dfe-ad4e-93e7f3007dd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7E805CF-5123-4B02-8348-B20123482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Application>Microsoft Office PowerPoint</Application>
  <PresentationFormat>Custom</PresentationFormat>
  <Slides>6</Slides>
  <Notes>1</Notes>
  <HiddenSlides>0</HiddenSlide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Howest NL</vt:lpstr>
      <vt:lpstr>Howest EN</vt:lpstr>
      <vt:lpstr>Howest NL met tweede logo</vt:lpstr>
      <vt:lpstr>Trending Topics in AI</vt:lpstr>
      <vt:lpstr>Contents</vt:lpstr>
      <vt:lpstr>Analysis</vt:lpstr>
      <vt:lpstr>Analysis</vt:lpstr>
      <vt:lpstr>Code presentation</vt:lpstr>
      <vt:lpstr>Reflection</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revision>1</cp:revision>
  <dcterms:created xsi:type="dcterms:W3CDTF">2019-05-02T19:50:51Z</dcterms:created>
  <dcterms:modified xsi:type="dcterms:W3CDTF">2024-10-15T16:10:15Z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0x010100928E21219D47574B975C83C716F8CF43</vt:lpwstr>
  </property>
</Properties>
</file>