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7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Game Monitor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Liu Zongrui
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Packages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228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psutil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openpyxl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os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</a:t>
            </a: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elebot</a:t>
            </a:r>
            <a:endParaRPr lang="en-US" sz="1536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datetime</a:t>
            </a:r>
            <a:endParaRPr lang="en-US" sz="1536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BOT_TOKEN</a:t>
            </a:r>
            <a:endParaRPr lang="en-US" sz="1536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9A0FF4-271F-47D9-8113-401567BA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1779587"/>
            <a:ext cx="27813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Class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29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ProcessInfo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Refresh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Write_to_excel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ProcessClassification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Classify_processes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Add_game_process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Remove_game_process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Read_game_names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Write_game_names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Shutdown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CC6792-345A-4D5C-B639-1D038EF7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1302246"/>
            <a:ext cx="511492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Bot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Start, help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Processlist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Filtergames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Addgame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Removegame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Shutdown</a:t>
            </a:r>
            <a:endParaRPr lang="en-US" sz="1536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A9009A-2886-44E7-A4B9-70A8A9D5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1512887"/>
            <a:ext cx="39719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</a:t>
            </a:r>
            <a:r>
              <a:rPr lang="en-US" altLang="zh-CN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emo</a:t>
            </a:r>
            <a:endParaRPr lang="en-US" sz="208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EBDC196-3F79-474A-AEED-5937BA71BD2D}"/>
              </a:ext>
            </a:extLst>
          </p:cNvPr>
          <p:cNvSpPr/>
          <p:nvPr/>
        </p:nvSpPr>
        <p:spPr>
          <a:xfrm>
            <a:off x="3677055" y="1391677"/>
            <a:ext cx="324256" cy="12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4011493-0F4F-4421-819C-0F49BE87E31E}"/>
              </a:ext>
            </a:extLst>
          </p:cNvPr>
          <p:cNvSpPr/>
          <p:nvPr/>
        </p:nvSpPr>
        <p:spPr>
          <a:xfrm>
            <a:off x="5304817" y="1937590"/>
            <a:ext cx="175098" cy="286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9F6329E-6FAC-44A6-84AC-421FDBC56A82}"/>
              </a:ext>
            </a:extLst>
          </p:cNvPr>
          <p:cNvSpPr/>
          <p:nvPr/>
        </p:nvSpPr>
        <p:spPr>
          <a:xfrm>
            <a:off x="4572000" y="3329058"/>
            <a:ext cx="175098" cy="286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05F178A-E598-4485-953F-B4379904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14" y="2239560"/>
            <a:ext cx="1128245" cy="23549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158C17-78F1-4137-BC0B-276A327B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224391"/>
            <a:ext cx="6572250" cy="10459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C727EA-7FE6-4754-B8BD-79138632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35" y="843032"/>
            <a:ext cx="3144252" cy="11350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D75369-465B-46DC-A9CD-B2820034B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379" y="1027347"/>
            <a:ext cx="4380892" cy="7434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96CF86C-2ACE-4AA5-9089-F907CEB9A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380" y="3805006"/>
            <a:ext cx="4478338" cy="11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</a:t>
            </a:r>
            <a:r>
              <a:rPr lang="en-US" altLang="zh-CN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emo</a:t>
            </a:r>
            <a:endParaRPr lang="en-US" sz="208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EF83C0-8A50-489B-9643-E0508019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908050"/>
            <a:ext cx="7124700" cy="1257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3E5E70-AE75-4F9E-9EF3-30E7B294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3" y="2627704"/>
            <a:ext cx="2027238" cy="1525195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02193541-77DE-4653-A70E-312710D4BF28}"/>
              </a:ext>
            </a:extLst>
          </p:cNvPr>
          <p:cNvSpPr/>
          <p:nvPr/>
        </p:nvSpPr>
        <p:spPr>
          <a:xfrm>
            <a:off x="4447382" y="2260600"/>
            <a:ext cx="188118" cy="255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0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68</Words>
  <Application>Microsoft Office PowerPoint</Application>
  <PresentationFormat>全屏显示(16:9)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Monitor</dc:title>
  <dc:subject/>
  <dc:creator>Liu Zongrui</dc:creator>
  <cp:lastModifiedBy>刘 宗睿</cp:lastModifiedBy>
  <cp:revision>6</cp:revision>
  <dcterms:created xsi:type="dcterms:W3CDTF">2023-04-23T14:26:29Z</dcterms:created>
  <dcterms:modified xsi:type="dcterms:W3CDTF">2023-04-24T21:36:04Z</dcterms:modified>
</cp:coreProperties>
</file>