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7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8" r:id="rId19"/>
    <p:sldId id="29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num221/Aplikasi-Manajemen-Data-Mahasisw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68" y="194251"/>
            <a:ext cx="8744737" cy="2387600"/>
          </a:xfrm>
        </p:spPr>
        <p:txBody>
          <a:bodyPr>
            <a:normAutofit/>
          </a:bodyPr>
          <a:lstStyle/>
          <a:p>
            <a:r>
              <a:rPr lang="en-US" sz="3400" dirty="0"/>
              <a:t>PEMROGRAMAN BERORIENTASI OBJEK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936" y="2784764"/>
            <a:ext cx="5486400" cy="900545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/>
              <a:t>Manajemen</a:t>
            </a:r>
            <a:r>
              <a:rPr lang="en-US" sz="3000" dirty="0"/>
              <a:t> Data </a:t>
            </a:r>
            <a:r>
              <a:rPr lang="en-US" sz="3000" dirty="0" err="1"/>
              <a:t>Mahasiswa</a:t>
            </a:r>
            <a:endParaRPr lang="en-US" sz="3000" dirty="0"/>
          </a:p>
          <a:p>
            <a:endParaRPr lang="en-US" sz="29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BE2EDB8-1922-7063-2E7D-1B2671BB8F1C}"/>
              </a:ext>
            </a:extLst>
          </p:cNvPr>
          <p:cNvSpPr txBox="1">
            <a:spLocks/>
          </p:cNvSpPr>
          <p:nvPr/>
        </p:nvSpPr>
        <p:spPr>
          <a:xfrm>
            <a:off x="5013959" y="3611132"/>
            <a:ext cx="5486400" cy="163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Harnum Salsabila</a:t>
            </a:r>
          </a:p>
          <a:p>
            <a:pPr algn="ctr"/>
            <a:r>
              <a:rPr lang="en-US" sz="2000" dirty="0"/>
              <a:t>2200018221</a:t>
            </a:r>
          </a:p>
          <a:p>
            <a:pPr algn="ctr"/>
            <a:r>
              <a:rPr lang="en-US" sz="2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A5D75-763D-6394-4BD6-585283F52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60"/>
          <a:stretch/>
        </p:blipFill>
        <p:spPr>
          <a:xfrm>
            <a:off x="1776723" y="705698"/>
            <a:ext cx="9475480" cy="49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78E94-7FB1-19F9-29E2-CF67AF7BC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64"/>
          <a:stretch/>
        </p:blipFill>
        <p:spPr>
          <a:xfrm>
            <a:off x="1757622" y="666693"/>
            <a:ext cx="9576209" cy="50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05ABB-B659-75C0-AE09-FCCF03E1A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3"/>
          <a:stretch/>
        </p:blipFill>
        <p:spPr>
          <a:xfrm>
            <a:off x="1798320" y="696531"/>
            <a:ext cx="9449666" cy="49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96891-D263-479D-029E-C8E4E95A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3"/>
          <a:stretch/>
        </p:blipFill>
        <p:spPr>
          <a:xfrm>
            <a:off x="1803399" y="998350"/>
            <a:ext cx="9340520" cy="49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AF7BE-220F-B607-7B03-9C759E952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95"/>
          <a:stretch/>
        </p:blipFill>
        <p:spPr>
          <a:xfrm>
            <a:off x="1768108" y="734875"/>
            <a:ext cx="9583787" cy="50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4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6559"/>
            <a:ext cx="9124951" cy="455295"/>
          </a:xfrm>
        </p:spPr>
        <p:txBody>
          <a:bodyPr>
            <a:normAutofit fontScale="90000"/>
          </a:bodyPr>
          <a:lstStyle/>
          <a:p>
            <a:r>
              <a:rPr lang="en-ID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</a:t>
            </a:r>
            <a:r>
              <a:rPr lang="en-ID" sz="33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tampilan</a:t>
            </a:r>
            <a:r>
              <a:rPr lang="en-ID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33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luaran</a:t>
            </a:r>
            <a:r>
              <a:rPr lang="en-ID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program</a:t>
            </a:r>
            <a:b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BBE053-F7CC-086B-B9B6-13629344AE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6446"/>
          <a:stretch/>
        </p:blipFill>
        <p:spPr>
          <a:xfrm>
            <a:off x="914400" y="1308100"/>
            <a:ext cx="9124950" cy="4883341"/>
          </a:xfr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6559"/>
            <a:ext cx="9124951" cy="455295"/>
          </a:xfrm>
        </p:spPr>
        <p:txBody>
          <a:bodyPr>
            <a:normAutofit fontScale="90000"/>
          </a:bodyPr>
          <a:lstStyle/>
          <a:p>
            <a:r>
              <a:rPr lang="en-ID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</a:t>
            </a:r>
            <a:r>
              <a:rPr lang="en-ID" sz="33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tampilan</a:t>
            </a:r>
            <a:r>
              <a:rPr lang="en-ID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33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unggahan</a:t>
            </a:r>
            <a:r>
              <a:rPr lang="en-ID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33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github</a:t>
            </a:r>
            <a:b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9AC08C-13F7-2598-2417-DA5C49710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3300" y="1121853"/>
            <a:ext cx="9124950" cy="4796347"/>
          </a:xfrm>
        </p:spPr>
      </p:pic>
    </p:spTree>
    <p:extLst>
      <p:ext uri="{BB962C8B-B14F-4D97-AF65-F5344CB8AC3E}">
        <p14:creationId xmlns:p14="http://schemas.microsoft.com/office/powerpoint/2010/main" val="39157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70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609" y="362108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sz="13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https://github.com/Harnum221/Aplikasi-Manajemen-Data-Mahasiswa</a:t>
            </a:r>
            <a:endParaRPr lang="en-ID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09" y="372051"/>
            <a:ext cx="6343650" cy="528495"/>
          </a:xfrm>
        </p:spPr>
        <p:txBody>
          <a:bodyPr>
            <a:normAutofit/>
          </a:bodyPr>
          <a:lstStyle/>
          <a:p>
            <a:r>
              <a:rPr lang="en-ZA" sz="3000" dirty="0" err="1"/>
              <a:t>deskripsi</a:t>
            </a:r>
            <a:endParaRPr lang="en-ZA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4909" y="900546"/>
            <a:ext cx="7523018" cy="5333999"/>
          </a:xfrm>
        </p:spPr>
        <p:txBody>
          <a:bodyPr>
            <a:noAutofit/>
          </a:bodyPr>
          <a:lstStyle/>
          <a:p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Ada juga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dalam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panel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filter, dan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dapat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nyaman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Nama, NIM, dan IPK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yang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"Save"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baru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sementara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"Clear"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membersihkan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untuk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"Delete"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daftar, dan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membersihkan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input.</a:t>
            </a:r>
            <a:endParaRPr lang="en-ID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 untuk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menyaring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tambah.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dapat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untuk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dalam basis data yang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"Filter"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memicu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pemfilteran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langsung di daftar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penuh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lebih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intuitif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00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64514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baru ( </a:t>
            </a:r>
            <a:r>
              <a:rPr lang="en-US" dirty="0" err="1"/>
              <a:t>nama</a:t>
            </a:r>
            <a:r>
              <a:rPr lang="en-US" dirty="0"/>
              <a:t>, nim, </a:t>
            </a:r>
            <a:r>
              <a:rPr lang="en-US" dirty="0" err="1"/>
              <a:t>ipk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/>
          <a:lstStyle/>
          <a:p>
            <a:r>
              <a:rPr lang="en-US" dirty="0"/>
              <a:t>Save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Autofit/>
          </a:bodyPr>
          <a:lstStyle/>
          <a:p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yang di </a:t>
            </a:r>
            <a:r>
              <a:rPr lang="en-US" dirty="0" err="1"/>
              <a:t>inputkan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747" y="4790587"/>
            <a:ext cx="3200400" cy="365760"/>
          </a:xfrm>
        </p:spPr>
        <p:txBody>
          <a:bodyPr/>
          <a:lstStyle/>
          <a:p>
            <a:r>
              <a:rPr lang="en-US" dirty="0"/>
              <a:t>delete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Autofit/>
          </a:bodyPr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input,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baru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417082"/>
            <a:ext cx="3200400" cy="365760"/>
          </a:xfrm>
        </p:spPr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(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/</a:t>
            </a:r>
            <a:r>
              <a:rPr lang="en-US" dirty="0" err="1"/>
              <a:t>depan</a:t>
            </a:r>
            <a:r>
              <a:rPr lang="en-US" dirty="0"/>
              <a:t>) 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548640"/>
            <a:ext cx="6800850" cy="658792"/>
          </a:xfrm>
        </p:spPr>
        <p:txBody>
          <a:bodyPr>
            <a:normAutofit/>
          </a:bodyPr>
          <a:lstStyle/>
          <a:p>
            <a:r>
              <a:rPr lang="en-US" sz="3000" dirty="0"/>
              <a:t>Alur Kerja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35767" y="1132800"/>
            <a:ext cx="3200400" cy="365760"/>
          </a:xfrm>
        </p:spPr>
        <p:txBody>
          <a:bodyPr/>
          <a:lstStyle/>
          <a:p>
            <a:r>
              <a:rPr lang="en-US" sz="1500" dirty="0"/>
              <a:t>1.Input data </a:t>
            </a:r>
            <a:r>
              <a:rPr lang="en-US" sz="1500" dirty="0" err="1"/>
              <a:t>mahasiswa</a:t>
            </a: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5766" y="1672376"/>
            <a:ext cx="3877719" cy="18867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baru (</a:t>
            </a:r>
            <a:r>
              <a:rPr lang="en-US" dirty="0" err="1"/>
              <a:t>nama</a:t>
            </a:r>
            <a:r>
              <a:rPr lang="en-US" dirty="0"/>
              <a:t>, nim, </a:t>
            </a:r>
            <a:r>
              <a:rPr lang="en-US" dirty="0" err="1"/>
              <a:t>ipk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“save” untuk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“clear”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5924" y="1150345"/>
            <a:ext cx="3200400" cy="365760"/>
          </a:xfrm>
        </p:spPr>
        <p:txBody>
          <a:bodyPr/>
          <a:lstStyle/>
          <a:p>
            <a:r>
              <a:rPr lang="en-US" sz="1500" dirty="0"/>
              <a:t>3.Menghapus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1672376"/>
            <a:ext cx="3200400" cy="188679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“delete” untuk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input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penghapusan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5767" y="3838956"/>
            <a:ext cx="3200400" cy="365760"/>
          </a:xfrm>
        </p:spPr>
        <p:txBody>
          <a:bodyPr/>
          <a:lstStyle/>
          <a:p>
            <a:r>
              <a:rPr lang="en-US" sz="1500" dirty="0"/>
              <a:t>2.Melihat dan </a:t>
            </a:r>
            <a:r>
              <a:rPr lang="en-US" sz="1500" dirty="0" err="1"/>
              <a:t>mengedit</a:t>
            </a:r>
            <a:r>
              <a:rPr lang="en-US" sz="1500" dirty="0"/>
              <a:t> 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8061" y="4269830"/>
            <a:ext cx="4237863" cy="178904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Daftar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dalam </a:t>
            </a:r>
            <a:r>
              <a:rPr lang="en-US" dirty="0" err="1"/>
              <a:t>papan</a:t>
            </a:r>
            <a:r>
              <a:rPr lang="en-US" dirty="0"/>
              <a:t> list di </a:t>
            </a:r>
            <a:r>
              <a:rPr lang="en-US" dirty="0" err="1"/>
              <a:t>layar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Pengguna</a:t>
            </a:r>
            <a:r>
              <a:rPr lang="en-US" dirty="0"/>
              <a:t> dapat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, detail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Pengguna</a:t>
            </a:r>
            <a:r>
              <a:rPr lang="en-US" dirty="0"/>
              <a:t> dapat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endParaRPr lang="en-US" dirty="0"/>
          </a:p>
          <a:p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924" y="3838956"/>
            <a:ext cx="3200400" cy="365760"/>
          </a:xfrm>
        </p:spPr>
        <p:txBody>
          <a:bodyPr/>
          <a:lstStyle/>
          <a:p>
            <a:r>
              <a:rPr lang="en-US" sz="1400" dirty="0"/>
              <a:t>4.Menggunakan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fiLTer</a:t>
            </a:r>
            <a:endParaRPr lang="en-US" sz="1400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5"/>
            <a:ext cx="3200400" cy="180606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pada </a:t>
            </a:r>
            <a:r>
              <a:rPr lang="en-US" dirty="0" err="1"/>
              <a:t>kolom</a:t>
            </a:r>
            <a:r>
              <a:rPr lang="en-US" dirty="0"/>
              <a:t> filter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/</a:t>
            </a:r>
            <a:r>
              <a:rPr lang="en-US" dirty="0" err="1"/>
              <a:t>belakang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“filter” untuk </a:t>
            </a:r>
            <a:r>
              <a:rPr lang="en-US" dirty="0" err="1"/>
              <a:t>memulai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Daftar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38661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74" y="411480"/>
            <a:ext cx="6800850" cy="566928"/>
          </a:xfrm>
        </p:spPr>
        <p:txBody>
          <a:bodyPr>
            <a:normAutofit/>
          </a:bodyPr>
          <a:lstStyle/>
          <a:p>
            <a:r>
              <a:rPr lang="en-US" sz="3000" dirty="0"/>
              <a:t>Diagram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5" y="978407"/>
            <a:ext cx="7373256" cy="507404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037A5F-76F9-2176-3568-64DA3ED31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522515" y="1088571"/>
            <a:ext cx="7213309" cy="4791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>
            <a:normAutofit/>
          </a:bodyPr>
          <a:lstStyle/>
          <a:p>
            <a:r>
              <a:rPr lang="en-US" sz="3000" dirty="0" err="1"/>
              <a:t>Rancangan</a:t>
            </a:r>
            <a:r>
              <a:rPr lang="en-US" sz="3000" dirty="0"/>
              <a:t> </a:t>
            </a:r>
            <a:r>
              <a:rPr lang="en-US" sz="3000" dirty="0" err="1"/>
              <a:t>antarmuka</a:t>
            </a:r>
            <a:r>
              <a:rPr lang="en-US" sz="3000" dirty="0"/>
              <a:t> (</a:t>
            </a:r>
            <a:r>
              <a:rPr lang="en-US" sz="3000" dirty="0" err="1"/>
              <a:t>ui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574873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E6C58-89D7-F90E-5318-4A8191C09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8" t="37809" r="34292" b="19124"/>
          <a:stretch/>
        </p:blipFill>
        <p:spPr bwMode="auto">
          <a:xfrm>
            <a:off x="914400" y="1616709"/>
            <a:ext cx="5936343" cy="384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457200"/>
          </a:xfrm>
        </p:spPr>
        <p:txBody>
          <a:bodyPr>
            <a:normAutofit fontScale="90000"/>
          </a:bodyPr>
          <a:lstStyle/>
          <a:p>
            <a:r>
              <a:rPr lang="en-ID" sz="3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coding </a:t>
            </a:r>
            <a:endParaRPr lang="en-Z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A8D2F5-6810-FF6B-9A18-A868F1FF2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1"/>
          <a:stretch/>
        </p:blipFill>
        <p:spPr>
          <a:xfrm>
            <a:off x="1671676" y="1331896"/>
            <a:ext cx="9451620" cy="4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7A2EC-8460-6747-1219-12F40258E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26"/>
          <a:stretch/>
        </p:blipFill>
        <p:spPr>
          <a:xfrm>
            <a:off x="1718038" y="785062"/>
            <a:ext cx="9405257" cy="49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015" y="1485370"/>
            <a:ext cx="2743200" cy="2103120"/>
          </a:xfrm>
        </p:spPr>
        <p:txBody>
          <a:bodyPr/>
          <a:lstStyle/>
          <a:p>
            <a:endParaRPr lang="en-ZA" noProof="1"/>
          </a:p>
          <a:p>
            <a:endParaRPr lang="en-US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26A0E-C028-7C17-EFA5-BF5936871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3"/>
          <a:stretch/>
        </p:blipFill>
        <p:spPr>
          <a:xfrm>
            <a:off x="1805124" y="683845"/>
            <a:ext cx="9318171" cy="49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76</TotalTime>
  <Words>508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Roboto</vt:lpstr>
      <vt:lpstr>Office Theme</vt:lpstr>
      <vt:lpstr>PEMROGRAMAN BERORIENTASI OBJEK</vt:lpstr>
      <vt:lpstr>deskripsi</vt:lpstr>
      <vt:lpstr>Fitur aplikasi</vt:lpstr>
      <vt:lpstr>Alur Kerja</vt:lpstr>
      <vt:lpstr>Diagram class</vt:lpstr>
      <vt:lpstr>Rancangan antarmuka (ui)</vt:lpstr>
      <vt:lpstr>Screenshot coding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 tampilan luaran program </vt:lpstr>
      <vt:lpstr>Screenshot tampilan unggahan github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dc:creator>Harnum salsabila</dc:creator>
  <cp:lastModifiedBy>Harnum salsabila</cp:lastModifiedBy>
  <cp:revision>3</cp:revision>
  <dcterms:created xsi:type="dcterms:W3CDTF">2024-01-08T09:02:50Z</dcterms:created>
  <dcterms:modified xsi:type="dcterms:W3CDTF">2024-01-08T14:17:49Z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