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77A133EE-906D-485C-8DE9-E8B4EC075ABB}">
          <p14:sldIdLst>
            <p14:sldId id="256"/>
          </p14:sldIdLst>
        </p14:section>
        <p14:section name="Introducción" id="{03EF18CD-769A-44FD-9882-914522A89621}">
          <p14:sldIdLst>
            <p14:sldId id="257"/>
            <p14:sldId id="258"/>
            <p14:sldId id="259"/>
          </p14:sldIdLst>
        </p14:section>
        <p14:section name="Implementación" id="{1483542C-9221-49EE-B85B-6EC2C4A844B3}">
          <p14:sldIdLst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505326"/>
            <a:ext cx="8904956" cy="2959769"/>
          </a:xfrm>
        </p:spPr>
        <p:txBody>
          <a:bodyPr>
            <a:normAutofit fontScale="90000"/>
          </a:bodyPr>
          <a:lstStyle/>
          <a:p>
            <a:r>
              <a:rPr lang="es-ES" b="1" dirty="0" smtClean="0"/>
              <a:t>EDUCAPP</a:t>
            </a:r>
            <a:br>
              <a:rPr lang="es-ES" b="1" dirty="0" smtClean="0"/>
            </a:br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smtClean="0"/>
              <a:t>GESTION DIARIA DE CENTROS DE ESTUDIOS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4872790"/>
            <a:ext cx="6400800" cy="164030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Proyecto de Fin de Ciclo</a:t>
            </a:r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Desarrollo de Aplicaciones Multiplataforma</a:t>
            </a:r>
          </a:p>
          <a:p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Harold Hormaechea García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4400" y="914400"/>
            <a:ext cx="60198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Aplicación destinada a facilitar la comunicación entre educadores, alumnos y padres.</a:t>
            </a:r>
            <a:endParaRPr lang="es-ES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6" r="23086"/>
          <a:stretch>
            <a:fillRect/>
          </a:stretch>
        </p:blipFill>
        <p:spPr/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2812" y="2141622"/>
            <a:ext cx="6021388" cy="334477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2">
                    <a:lumMod val="50000"/>
                  </a:schemeClr>
                </a:solidFill>
              </a:rPr>
              <a:t>Información general de cursos, asignaturas y clases disponibles en el centro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Publicación de notas y exámenes.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Control de absentismo inmediato y directo.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Notificaciones automáticas a padres y tutores ante situaciones anómalas o negativas.</a:t>
            </a:r>
            <a:endParaRPr lang="es-E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86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30179"/>
          </a:xfrm>
        </p:spPr>
        <p:txBody>
          <a:bodyPr/>
          <a:lstStyle/>
          <a:p>
            <a:r>
              <a:rPr lang="es-ES" dirty="0" smtClean="0"/>
              <a:t>Perfiles de usuario configurables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3" y="1383631"/>
            <a:ext cx="8535988" cy="4646863"/>
          </a:xfrm>
        </p:spPr>
        <p:txBody>
          <a:bodyPr/>
          <a:lstStyle/>
          <a:p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Los usuarios pueden tener roles definidos por administradores según sus capacidades: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Acceder a información de otros usuarios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Publicar calificaciones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Dar de alta y configurar nuevos cursos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Recibir notificaciones ante conductas inapropiadas de alumnos concretos.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es-E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 smtClean="0"/>
              <a:t>SERVIDOR EN NUBE</a:t>
            </a:r>
            <a:endParaRPr lang="es-ES" dirty="0"/>
          </a:p>
        </p:txBody>
      </p:sp>
      <p:pic>
        <p:nvPicPr>
          <p:cNvPr id="13" name="Marcador de contenido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8410" y="2453717"/>
            <a:ext cx="4937125" cy="1948865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ES" dirty="0" smtClean="0"/>
              <a:t>CLIENTE ANDROID</a:t>
            </a:r>
            <a:endParaRPr lang="es-ES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75960" y="1674187"/>
            <a:ext cx="2471345" cy="435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2"/>
          <p:cNvSpPr txBox="1">
            <a:spLocks/>
          </p:cNvSpPr>
          <p:nvPr/>
        </p:nvSpPr>
        <p:spPr>
          <a:xfrm>
            <a:off x="89819" y="894196"/>
            <a:ext cx="5751095" cy="57626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200" dirty="0" smtClean="0">
                <a:solidFill>
                  <a:schemeClr val="tx1"/>
                </a:solidFill>
              </a:rPr>
              <a:t>CONSIDERACIONES</a:t>
            </a:r>
          </a:p>
          <a:p>
            <a:pPr marL="0" indent="0">
              <a:buNone/>
            </a:pPr>
            <a:endParaRPr lang="es-ES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92505" y="2110379"/>
            <a:ext cx="93579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Seguridad: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Se emplea OAuth2 sobre HTTPS como protocolo de comunicación.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Los datos se almacenan con encriptación asimétrica en el servidor (pendiente de implementación)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s-ES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Usabilidad: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La aplicación debe ser utilizable por diferentes tipos de usuarios.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Sus capacidades técnicas serán variadas.</a:t>
            </a:r>
          </a:p>
          <a:p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http://3.bp.blogspot.com/-CIdHRMZSC0A/UUyC1fRIGNI/AAAAAAAAVFM/0s35mOrA8UI/s1600/T-Mobile+Wi-Fi+Calling+App+vulnerable+to+Man-in-the-Middle+att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28" y="185685"/>
            <a:ext cx="6209739" cy="256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5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62526" y="661737"/>
            <a:ext cx="4916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EDUCAPP Server</a:t>
            </a:r>
          </a:p>
          <a:p>
            <a:r>
              <a:rPr lang="es-ES" sz="3200" dirty="0" smtClean="0"/>
              <a:t>Tecnologías empleadas</a:t>
            </a:r>
            <a:endParaRPr lang="es-ES" sz="3200" dirty="0"/>
          </a:p>
        </p:txBody>
      </p:sp>
      <p:sp>
        <p:nvSpPr>
          <p:cNvPr id="3" name="CuadroTexto 2"/>
          <p:cNvSpPr txBox="1"/>
          <p:nvPr/>
        </p:nvSpPr>
        <p:spPr>
          <a:xfrm>
            <a:off x="962526" y="1973179"/>
            <a:ext cx="74956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Gradle</a:t>
            </a:r>
            <a:endParaRPr lang="es-ES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Spring MVC Framework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Java 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Persistence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 API (JPA)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Hibernate</a:t>
            </a:r>
            <a:endParaRPr lang="es-ES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Apache 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Tomcat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Embedded</a:t>
            </a:r>
            <a:endParaRPr lang="es-ES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</p:txBody>
      </p:sp>
      <p:pic>
        <p:nvPicPr>
          <p:cNvPr id="8" name="Picture 6" descr="http://www.lessonslab.com/wp-content/uploads/2014/11/spring-logo-220x1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596" y="627342"/>
            <a:ext cx="2095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oscarblancarteblog.com/wp-content/uploads/2014/07/JPAHibernat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463" y="2372886"/>
            <a:ext cx="2643104" cy="145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1.bp.blogspot.com/-RgPoyFHF7ec/TxoFJjKWaKI/AAAAAAAAAOM/9les9h9MY6g/s1600/logo-apache-tomc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140824"/>
            <a:ext cx="1981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6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62526" y="661737"/>
            <a:ext cx="4916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EDUCAPP </a:t>
            </a:r>
            <a:r>
              <a:rPr lang="es-ES" sz="3200" b="1" dirty="0" err="1" smtClean="0"/>
              <a:t>Client</a:t>
            </a:r>
            <a:endParaRPr lang="es-ES" sz="3200" b="1" dirty="0" smtClean="0"/>
          </a:p>
          <a:p>
            <a:r>
              <a:rPr lang="es-ES" sz="3200" dirty="0" smtClean="0"/>
              <a:t>Tecnologías empleadas</a:t>
            </a:r>
            <a:endParaRPr lang="es-ES" sz="3200" dirty="0"/>
          </a:p>
        </p:txBody>
      </p:sp>
      <p:sp>
        <p:nvSpPr>
          <p:cNvPr id="3" name="CuadroTexto 2"/>
          <p:cNvSpPr txBox="1"/>
          <p:nvPr/>
        </p:nvSpPr>
        <p:spPr>
          <a:xfrm>
            <a:off x="962526" y="1973179"/>
            <a:ext cx="749567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Android SDK: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BoundService</a:t>
            </a:r>
            <a:endParaRPr lang="es-ES" b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Comunicación inter-proceso mediante mensajes (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Message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/Messenger) y 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AsyncTasks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Drawers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ListViews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Adapters</a:t>
            </a:r>
            <a:endParaRPr lang="es-ES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Retrofit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 REST 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adapter</a:t>
            </a:r>
            <a:endParaRPr lang="es-ES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OkHTTP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</a:rPr>
              <a:t>client</a:t>
            </a:r>
            <a:endParaRPr lang="es-ES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</p:txBody>
      </p:sp>
      <p:pic>
        <p:nvPicPr>
          <p:cNvPr id="3074" name="Picture 2" descr="http://msobhy.me/content/images/2015/8/r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565" y="661737"/>
            <a:ext cx="3129046" cy="104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raw.githubusercontent.com/mattleibow/square-bindings/master/icons/square.okhttp_256x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684" y="2084137"/>
            <a:ext cx="2052554" cy="205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30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</TotalTime>
  <Words>203</Words>
  <Application>Microsoft Office PowerPoint</Application>
  <PresentationFormat>Panorámica</PresentationFormat>
  <Paragraphs>46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Courier New</vt:lpstr>
      <vt:lpstr>Wingdings</vt:lpstr>
      <vt:lpstr>Wingdings 3</vt:lpstr>
      <vt:lpstr>Sector</vt:lpstr>
      <vt:lpstr>EDUCAPP  GESTION DIARIA DE CENTROS DE ESTUDIOS</vt:lpstr>
      <vt:lpstr>Aplicación destinada a facilitar la comunicación entre educadores, alumnos y padres.</vt:lpstr>
      <vt:lpstr>Perfiles de usuario configurables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EDUCAPP  GESTION DIARIA DE CENTROS DE ESTUDIOS</dc:title>
  <dc:creator>Harold Hormaechea Garcia</dc:creator>
  <cp:lastModifiedBy>Harold Hormaechea Garcia</cp:lastModifiedBy>
  <cp:revision>21</cp:revision>
  <dcterms:created xsi:type="dcterms:W3CDTF">2016-05-17T15:05:39Z</dcterms:created>
  <dcterms:modified xsi:type="dcterms:W3CDTF">2016-05-22T11:09:49Z</dcterms:modified>
</cp:coreProperties>
</file>