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14" d="100"/>
          <a:sy n="114" d="100"/>
        </p:scale>
        <p:origin x="4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6CAF1-40C4-4B72-9E6A-A8D317C6A8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8C4624-B3DF-419B-A91D-A11180629D95}">
      <dgm:prSet/>
      <dgm:spPr/>
      <dgm:t>
        <a:bodyPr/>
        <a:lstStyle/>
        <a:p>
          <a:r>
            <a:rPr lang="en-US" dirty="0"/>
            <a:t>This application allows users to modify and view entities in a  database.</a:t>
          </a:r>
        </a:p>
      </dgm:t>
    </dgm:pt>
    <dgm:pt modelId="{CCD5FA61-FCC2-4B35-AD38-3580DD5DDB49}" type="parTrans" cxnId="{07485755-0B67-41E1-A4C0-1E2F4021A906}">
      <dgm:prSet/>
      <dgm:spPr/>
      <dgm:t>
        <a:bodyPr/>
        <a:lstStyle/>
        <a:p>
          <a:endParaRPr lang="en-US"/>
        </a:p>
      </dgm:t>
    </dgm:pt>
    <dgm:pt modelId="{E694A875-E4CB-45D0-96D4-B335CDDB4038}" type="sibTrans" cxnId="{07485755-0B67-41E1-A4C0-1E2F4021A906}">
      <dgm:prSet/>
      <dgm:spPr/>
      <dgm:t>
        <a:bodyPr/>
        <a:lstStyle/>
        <a:p>
          <a:endParaRPr lang="en-US"/>
        </a:p>
      </dgm:t>
    </dgm:pt>
    <dgm:pt modelId="{315FC440-A166-4AD0-83B1-35657E87F4C0}">
      <dgm:prSet/>
      <dgm:spPr/>
      <dgm:t>
        <a:bodyPr/>
        <a:lstStyle/>
        <a:p>
          <a:r>
            <a:rPr lang="en-US" dirty="0"/>
            <a:t>Application Features</a:t>
          </a:r>
        </a:p>
      </dgm:t>
    </dgm:pt>
    <dgm:pt modelId="{200966D0-8F23-4A9E-AF3D-47BB5FBC58AF}" type="parTrans" cxnId="{230F94E6-43F9-4098-87FA-02A23059A1C7}">
      <dgm:prSet/>
      <dgm:spPr/>
      <dgm:t>
        <a:bodyPr/>
        <a:lstStyle/>
        <a:p>
          <a:endParaRPr lang="en-US"/>
        </a:p>
      </dgm:t>
    </dgm:pt>
    <dgm:pt modelId="{4971459E-EAFC-417F-94BF-C73555692322}" type="sibTrans" cxnId="{230F94E6-43F9-4098-87FA-02A23059A1C7}">
      <dgm:prSet/>
      <dgm:spPr/>
      <dgm:t>
        <a:bodyPr/>
        <a:lstStyle/>
        <a:p>
          <a:endParaRPr lang="en-US"/>
        </a:p>
      </dgm:t>
    </dgm:pt>
    <dgm:pt modelId="{DAD72163-1322-499F-B1BF-E509C6C309C5}">
      <dgm:prSet/>
      <dgm:spPr/>
      <dgm:t>
        <a:bodyPr/>
        <a:lstStyle/>
        <a:p>
          <a:r>
            <a:rPr lang="en-US" dirty="0"/>
            <a:t>- Multi-User Support</a:t>
          </a:r>
        </a:p>
      </dgm:t>
    </dgm:pt>
    <dgm:pt modelId="{EF4AED13-AB4C-4C45-9023-2D789C4DFDC5}" type="parTrans" cxnId="{D6D0EE1A-AB99-4EDA-91F4-8E18B627539A}">
      <dgm:prSet/>
      <dgm:spPr/>
      <dgm:t>
        <a:bodyPr/>
        <a:lstStyle/>
        <a:p>
          <a:endParaRPr lang="en-US"/>
        </a:p>
      </dgm:t>
    </dgm:pt>
    <dgm:pt modelId="{4A2EA2B7-75B2-4BB3-A59C-77DF0BE372B0}" type="sibTrans" cxnId="{D6D0EE1A-AB99-4EDA-91F4-8E18B627539A}">
      <dgm:prSet/>
      <dgm:spPr/>
      <dgm:t>
        <a:bodyPr/>
        <a:lstStyle/>
        <a:p>
          <a:endParaRPr lang="en-US"/>
        </a:p>
      </dgm:t>
    </dgm:pt>
    <dgm:pt modelId="{F7FBB0DC-306D-47EC-8C47-D695507FF96A}">
      <dgm:prSet/>
      <dgm:spPr/>
      <dgm:t>
        <a:bodyPr/>
        <a:lstStyle/>
        <a:p>
          <a:r>
            <a:rPr lang="en-US" dirty="0"/>
            <a:t>- Ability to modify and view entries </a:t>
          </a:r>
        </a:p>
      </dgm:t>
    </dgm:pt>
    <dgm:pt modelId="{5B86985F-77EE-419F-961C-19529BC0C5FC}" type="parTrans" cxnId="{CB347021-2D42-4740-8A52-616686BD3E37}">
      <dgm:prSet/>
      <dgm:spPr/>
      <dgm:t>
        <a:bodyPr/>
        <a:lstStyle/>
        <a:p>
          <a:endParaRPr lang="en-US"/>
        </a:p>
      </dgm:t>
    </dgm:pt>
    <dgm:pt modelId="{1A97D278-3DEA-4B4C-8BC5-574CC2B5014F}" type="sibTrans" cxnId="{CB347021-2D42-4740-8A52-616686BD3E37}">
      <dgm:prSet/>
      <dgm:spPr/>
      <dgm:t>
        <a:bodyPr/>
        <a:lstStyle/>
        <a:p>
          <a:endParaRPr lang="en-US"/>
        </a:p>
      </dgm:t>
    </dgm:pt>
    <dgm:pt modelId="{1769F2B1-E2C2-4E46-A722-DF61E347D9E7}">
      <dgm:prSet/>
      <dgm:spPr/>
      <dgm:t>
        <a:bodyPr/>
        <a:lstStyle/>
        <a:p>
          <a:r>
            <a:rPr lang="en-US" dirty="0"/>
            <a:t>- detection of Integrity constraint violations</a:t>
          </a:r>
        </a:p>
      </dgm:t>
    </dgm:pt>
    <dgm:pt modelId="{1FBF8041-4DDC-488E-996D-5B3ECBFA614A}" type="parTrans" cxnId="{4AFBB5C9-F37D-49BA-BAA4-0D753578598D}">
      <dgm:prSet/>
      <dgm:spPr/>
      <dgm:t>
        <a:bodyPr/>
        <a:lstStyle/>
        <a:p>
          <a:endParaRPr lang="en-US"/>
        </a:p>
      </dgm:t>
    </dgm:pt>
    <dgm:pt modelId="{407D80FC-B06D-4C0D-BC89-870A6C2D65A8}" type="sibTrans" cxnId="{4AFBB5C9-F37D-49BA-BAA4-0D753578598D}">
      <dgm:prSet/>
      <dgm:spPr/>
      <dgm:t>
        <a:bodyPr/>
        <a:lstStyle/>
        <a:p>
          <a:endParaRPr lang="en-US"/>
        </a:p>
      </dgm:t>
    </dgm:pt>
    <dgm:pt modelId="{E7967FDC-6BF2-4C01-B695-ED8B365FF31B}" type="pres">
      <dgm:prSet presAssocID="{EE36CAF1-40C4-4B72-9E6A-A8D317C6A88C}" presName="root" presStyleCnt="0">
        <dgm:presLayoutVars>
          <dgm:dir/>
          <dgm:resizeHandles val="exact"/>
        </dgm:presLayoutVars>
      </dgm:prSet>
      <dgm:spPr/>
    </dgm:pt>
    <dgm:pt modelId="{50B3ECE8-4BC5-4E36-B438-8A1047B1E0C8}" type="pres">
      <dgm:prSet presAssocID="{BD8C4624-B3DF-419B-A91D-A11180629D95}" presName="compNode" presStyleCnt="0"/>
      <dgm:spPr/>
    </dgm:pt>
    <dgm:pt modelId="{D4598A44-8287-4B5C-9000-01C7BF9F5355}" type="pres">
      <dgm:prSet presAssocID="{BD8C4624-B3DF-419B-A91D-A11180629D95}" presName="bgRect" presStyleLbl="bgShp" presStyleIdx="0" presStyleCnt="2"/>
      <dgm:spPr/>
    </dgm:pt>
    <dgm:pt modelId="{A627EBFE-CF44-4206-BE7B-3AD62AC85864}" type="pres">
      <dgm:prSet presAssocID="{BD8C4624-B3DF-419B-A91D-A11180629D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DBA2F9-C38A-43AC-9771-97C2FDACA1FD}" type="pres">
      <dgm:prSet presAssocID="{BD8C4624-B3DF-419B-A91D-A11180629D95}" presName="spaceRect" presStyleCnt="0"/>
      <dgm:spPr/>
    </dgm:pt>
    <dgm:pt modelId="{54CBA118-D89F-44B2-B280-35E567791DE0}" type="pres">
      <dgm:prSet presAssocID="{BD8C4624-B3DF-419B-A91D-A11180629D95}" presName="parTx" presStyleLbl="revTx" presStyleIdx="0" presStyleCnt="3">
        <dgm:presLayoutVars>
          <dgm:chMax val="0"/>
          <dgm:chPref val="0"/>
        </dgm:presLayoutVars>
      </dgm:prSet>
      <dgm:spPr/>
    </dgm:pt>
    <dgm:pt modelId="{BF5F65E2-FEA1-4BC5-902F-F8B239EBCBAC}" type="pres">
      <dgm:prSet presAssocID="{E694A875-E4CB-45D0-96D4-B335CDDB4038}" presName="sibTrans" presStyleCnt="0"/>
      <dgm:spPr/>
    </dgm:pt>
    <dgm:pt modelId="{73091C7C-763E-4B0D-98B8-6DB926480B11}" type="pres">
      <dgm:prSet presAssocID="{315FC440-A166-4AD0-83B1-35657E87F4C0}" presName="compNode" presStyleCnt="0"/>
      <dgm:spPr/>
    </dgm:pt>
    <dgm:pt modelId="{2D627F8D-63C1-47A6-853A-7C947E638B42}" type="pres">
      <dgm:prSet presAssocID="{315FC440-A166-4AD0-83B1-35657E87F4C0}" presName="bgRect" presStyleLbl="bgShp" presStyleIdx="1" presStyleCnt="2"/>
      <dgm:spPr/>
    </dgm:pt>
    <dgm:pt modelId="{7CE3611F-F8B3-479E-889D-142BBD9A7C58}" type="pres">
      <dgm:prSet presAssocID="{315FC440-A166-4AD0-83B1-35657E87F4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177B44D-FB39-4E70-9547-AA69ED9E8C63}" type="pres">
      <dgm:prSet presAssocID="{315FC440-A166-4AD0-83B1-35657E87F4C0}" presName="spaceRect" presStyleCnt="0"/>
      <dgm:spPr/>
    </dgm:pt>
    <dgm:pt modelId="{FA748A02-F0D8-4215-8933-5AB8703F4C76}" type="pres">
      <dgm:prSet presAssocID="{315FC440-A166-4AD0-83B1-35657E87F4C0}" presName="parTx" presStyleLbl="revTx" presStyleIdx="1" presStyleCnt="3">
        <dgm:presLayoutVars>
          <dgm:chMax val="0"/>
          <dgm:chPref val="0"/>
        </dgm:presLayoutVars>
      </dgm:prSet>
      <dgm:spPr/>
    </dgm:pt>
    <dgm:pt modelId="{81C08C56-3A4B-448A-BF91-B0362862F89C}" type="pres">
      <dgm:prSet presAssocID="{315FC440-A166-4AD0-83B1-35657E87F4C0}" presName="desTx" presStyleLbl="revTx" presStyleIdx="2" presStyleCnt="3">
        <dgm:presLayoutVars/>
      </dgm:prSet>
      <dgm:spPr/>
    </dgm:pt>
  </dgm:ptLst>
  <dgm:cxnLst>
    <dgm:cxn modelId="{BD8ED701-E3DA-427B-96F2-1D01A756B6B4}" type="presOf" srcId="{1769F2B1-E2C2-4E46-A722-DF61E347D9E7}" destId="{81C08C56-3A4B-448A-BF91-B0362862F89C}" srcOrd="0" destOrd="2" presId="urn:microsoft.com/office/officeart/2018/2/layout/IconVerticalSolidList"/>
    <dgm:cxn modelId="{E7B53A17-9487-4516-A169-2D96AB48A63A}" type="presOf" srcId="{EE36CAF1-40C4-4B72-9E6A-A8D317C6A88C}" destId="{E7967FDC-6BF2-4C01-B695-ED8B365FF31B}" srcOrd="0" destOrd="0" presId="urn:microsoft.com/office/officeart/2018/2/layout/IconVerticalSolidList"/>
    <dgm:cxn modelId="{D6D0EE1A-AB99-4EDA-91F4-8E18B627539A}" srcId="{315FC440-A166-4AD0-83B1-35657E87F4C0}" destId="{DAD72163-1322-499F-B1BF-E509C6C309C5}" srcOrd="0" destOrd="0" parTransId="{EF4AED13-AB4C-4C45-9023-2D789C4DFDC5}" sibTransId="{4A2EA2B7-75B2-4BB3-A59C-77DF0BE372B0}"/>
    <dgm:cxn modelId="{CB347021-2D42-4740-8A52-616686BD3E37}" srcId="{315FC440-A166-4AD0-83B1-35657E87F4C0}" destId="{F7FBB0DC-306D-47EC-8C47-D695507FF96A}" srcOrd="1" destOrd="0" parTransId="{5B86985F-77EE-419F-961C-19529BC0C5FC}" sibTransId="{1A97D278-3DEA-4B4C-8BC5-574CC2B5014F}"/>
    <dgm:cxn modelId="{01AB9A25-C655-4838-85E3-DED7AC1CBBAD}" type="presOf" srcId="{F7FBB0DC-306D-47EC-8C47-D695507FF96A}" destId="{81C08C56-3A4B-448A-BF91-B0362862F89C}" srcOrd="0" destOrd="1" presId="urn:microsoft.com/office/officeart/2018/2/layout/IconVerticalSolidList"/>
    <dgm:cxn modelId="{07485755-0B67-41E1-A4C0-1E2F4021A906}" srcId="{EE36CAF1-40C4-4B72-9E6A-A8D317C6A88C}" destId="{BD8C4624-B3DF-419B-A91D-A11180629D95}" srcOrd="0" destOrd="0" parTransId="{CCD5FA61-FCC2-4B35-AD38-3580DD5DDB49}" sibTransId="{E694A875-E4CB-45D0-96D4-B335CDDB4038}"/>
    <dgm:cxn modelId="{C80BBE63-2A47-4091-AF32-64CAECD4573E}" type="presOf" srcId="{315FC440-A166-4AD0-83B1-35657E87F4C0}" destId="{FA748A02-F0D8-4215-8933-5AB8703F4C76}" srcOrd="0" destOrd="0" presId="urn:microsoft.com/office/officeart/2018/2/layout/IconVerticalSolidList"/>
    <dgm:cxn modelId="{A13E4882-61D6-4140-956D-9E1DB12B64A3}" type="presOf" srcId="{BD8C4624-B3DF-419B-A91D-A11180629D95}" destId="{54CBA118-D89F-44B2-B280-35E567791DE0}" srcOrd="0" destOrd="0" presId="urn:microsoft.com/office/officeart/2018/2/layout/IconVerticalSolidList"/>
    <dgm:cxn modelId="{4AFBB5C9-F37D-49BA-BAA4-0D753578598D}" srcId="{315FC440-A166-4AD0-83B1-35657E87F4C0}" destId="{1769F2B1-E2C2-4E46-A722-DF61E347D9E7}" srcOrd="2" destOrd="0" parTransId="{1FBF8041-4DDC-488E-996D-5B3ECBFA614A}" sibTransId="{407D80FC-B06D-4C0D-BC89-870A6C2D65A8}"/>
    <dgm:cxn modelId="{230F94E6-43F9-4098-87FA-02A23059A1C7}" srcId="{EE36CAF1-40C4-4B72-9E6A-A8D317C6A88C}" destId="{315FC440-A166-4AD0-83B1-35657E87F4C0}" srcOrd="1" destOrd="0" parTransId="{200966D0-8F23-4A9E-AF3D-47BB5FBC58AF}" sibTransId="{4971459E-EAFC-417F-94BF-C73555692322}"/>
    <dgm:cxn modelId="{554478EB-E922-464C-AE67-077A0F0F8BD2}" type="presOf" srcId="{DAD72163-1322-499F-B1BF-E509C6C309C5}" destId="{81C08C56-3A4B-448A-BF91-B0362862F89C}" srcOrd="0" destOrd="0" presId="urn:microsoft.com/office/officeart/2018/2/layout/IconVerticalSolidList"/>
    <dgm:cxn modelId="{386B5941-250A-4901-82BF-260FD425399E}" type="presParOf" srcId="{E7967FDC-6BF2-4C01-B695-ED8B365FF31B}" destId="{50B3ECE8-4BC5-4E36-B438-8A1047B1E0C8}" srcOrd="0" destOrd="0" presId="urn:microsoft.com/office/officeart/2018/2/layout/IconVerticalSolidList"/>
    <dgm:cxn modelId="{2E344E48-400C-4FD8-AF2F-D988560241C8}" type="presParOf" srcId="{50B3ECE8-4BC5-4E36-B438-8A1047B1E0C8}" destId="{D4598A44-8287-4B5C-9000-01C7BF9F5355}" srcOrd="0" destOrd="0" presId="urn:microsoft.com/office/officeart/2018/2/layout/IconVerticalSolidList"/>
    <dgm:cxn modelId="{8E8F97FA-B101-4D09-BE53-1619867655AE}" type="presParOf" srcId="{50B3ECE8-4BC5-4E36-B438-8A1047B1E0C8}" destId="{A627EBFE-CF44-4206-BE7B-3AD62AC85864}" srcOrd="1" destOrd="0" presId="urn:microsoft.com/office/officeart/2018/2/layout/IconVerticalSolidList"/>
    <dgm:cxn modelId="{FE74B2C1-22C4-42E3-84A9-E51E2E07E47C}" type="presParOf" srcId="{50B3ECE8-4BC5-4E36-B438-8A1047B1E0C8}" destId="{3DDBA2F9-C38A-43AC-9771-97C2FDACA1FD}" srcOrd="2" destOrd="0" presId="urn:microsoft.com/office/officeart/2018/2/layout/IconVerticalSolidList"/>
    <dgm:cxn modelId="{C9C0B27D-1045-4A63-8D8D-1B59D84F8007}" type="presParOf" srcId="{50B3ECE8-4BC5-4E36-B438-8A1047B1E0C8}" destId="{54CBA118-D89F-44B2-B280-35E567791DE0}" srcOrd="3" destOrd="0" presId="urn:microsoft.com/office/officeart/2018/2/layout/IconVerticalSolidList"/>
    <dgm:cxn modelId="{06A85551-C706-4159-9192-F259135F8F74}" type="presParOf" srcId="{E7967FDC-6BF2-4C01-B695-ED8B365FF31B}" destId="{BF5F65E2-FEA1-4BC5-902F-F8B239EBCBAC}" srcOrd="1" destOrd="0" presId="urn:microsoft.com/office/officeart/2018/2/layout/IconVerticalSolidList"/>
    <dgm:cxn modelId="{16E4A526-F97C-4D3B-834F-A251B6243D8E}" type="presParOf" srcId="{E7967FDC-6BF2-4C01-B695-ED8B365FF31B}" destId="{73091C7C-763E-4B0D-98B8-6DB926480B11}" srcOrd="2" destOrd="0" presId="urn:microsoft.com/office/officeart/2018/2/layout/IconVerticalSolidList"/>
    <dgm:cxn modelId="{D8C10217-77CC-431F-93B5-2AD93D079D8F}" type="presParOf" srcId="{73091C7C-763E-4B0D-98B8-6DB926480B11}" destId="{2D627F8D-63C1-47A6-853A-7C947E638B42}" srcOrd="0" destOrd="0" presId="urn:microsoft.com/office/officeart/2018/2/layout/IconVerticalSolidList"/>
    <dgm:cxn modelId="{31B1E477-D007-49E1-8AC4-17B6ADB91D1C}" type="presParOf" srcId="{73091C7C-763E-4B0D-98B8-6DB926480B11}" destId="{7CE3611F-F8B3-479E-889D-142BBD9A7C58}" srcOrd="1" destOrd="0" presId="urn:microsoft.com/office/officeart/2018/2/layout/IconVerticalSolidList"/>
    <dgm:cxn modelId="{BA4DBE94-E8BA-4284-A1FF-B0B1D6C1A5E9}" type="presParOf" srcId="{73091C7C-763E-4B0D-98B8-6DB926480B11}" destId="{3177B44D-FB39-4E70-9547-AA69ED9E8C63}" srcOrd="2" destOrd="0" presId="urn:microsoft.com/office/officeart/2018/2/layout/IconVerticalSolidList"/>
    <dgm:cxn modelId="{29A06B96-75B0-4D90-9079-B52ED0D7B13A}" type="presParOf" srcId="{73091C7C-763E-4B0D-98B8-6DB926480B11}" destId="{FA748A02-F0D8-4215-8933-5AB8703F4C76}" srcOrd="3" destOrd="0" presId="urn:microsoft.com/office/officeart/2018/2/layout/IconVerticalSolidList"/>
    <dgm:cxn modelId="{E1EB9570-A8D1-460D-93CC-FC0C91525CDC}" type="presParOf" srcId="{73091C7C-763E-4B0D-98B8-6DB926480B11}" destId="{81C08C56-3A4B-448A-BF91-B0362862F89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98A44-8287-4B5C-9000-01C7BF9F5355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7EBFE-CF44-4206-BE7B-3AD62AC85864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BA118-D89F-44B2-B280-35E567791DE0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application allows users to modify and view entities in a  database.</a:t>
          </a:r>
        </a:p>
      </dsp:txBody>
      <dsp:txXfrm>
        <a:off x="2043221" y="958220"/>
        <a:ext cx="4545469" cy="1769022"/>
      </dsp:txXfrm>
    </dsp:sp>
    <dsp:sp modelId="{2D627F8D-63C1-47A6-853A-7C947E638B42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3611F-F8B3-479E-889D-142BBD9A7C58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48A02-F0D8-4215-8933-5AB8703F4C76}">
      <dsp:nvSpPr>
        <dsp:cNvPr id="0" name=""/>
        <dsp:cNvSpPr/>
      </dsp:nvSpPr>
      <dsp:spPr>
        <a:xfrm>
          <a:off x="2043221" y="3169499"/>
          <a:ext cx="2964910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Application Features</a:t>
          </a:r>
        </a:p>
      </dsp:txBody>
      <dsp:txXfrm>
        <a:off x="2043221" y="3169499"/>
        <a:ext cx="2964910" cy="1769022"/>
      </dsp:txXfrm>
    </dsp:sp>
    <dsp:sp modelId="{81C08C56-3A4B-448A-BF91-B0362862F89C}">
      <dsp:nvSpPr>
        <dsp:cNvPr id="0" name=""/>
        <dsp:cNvSpPr/>
      </dsp:nvSpPr>
      <dsp:spPr>
        <a:xfrm>
          <a:off x="5008132" y="3169499"/>
          <a:ext cx="1580558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Multi-User Support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Ability to modify and view entries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detection of Integrity constraint violations</a:t>
          </a:r>
        </a:p>
      </dsp:txBody>
      <dsp:txXfrm>
        <a:off x="5008132" y="3169499"/>
        <a:ext cx="1580558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9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0BE-3951-0C4D-B118-CD7F56405C7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57217-1BB8-DC40-AE25-72F76178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2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D63DC-D7AE-AB6B-5546-EF0263D78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ctr">
            <a:normAutofit/>
          </a:bodyPr>
          <a:lstStyle/>
          <a:p>
            <a:r>
              <a:rPr lang="en-US" sz="8800" dirty="0"/>
              <a:t>Database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F2FBA-0954-5FA9-1233-0FF6F3EFE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2000"/>
              <a:t>Harold Suquillo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53D8024-E460-5E4B-0375-3CE8F858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063"/>
            <a:ext cx="2532063" cy="163512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2C7A8CC-BD1D-C4A3-F0DB-54804908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3625"/>
            <a:ext cx="2532063" cy="2638425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F82E972-BCA8-451A-787F-A77F98183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839" y="1897064"/>
            <a:ext cx="6420199" cy="1010324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9AD1154E-7563-9863-2B21-6082742F0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839" y="4707562"/>
            <a:ext cx="6420199" cy="14484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4CAB27-25EE-3307-BC96-1FF1B3813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839" y="3344884"/>
            <a:ext cx="6420199" cy="951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C96FE-17A3-A96B-68A5-AC08796E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A new Department Location</a:t>
            </a:r>
          </a:p>
        </p:txBody>
      </p:sp>
    </p:spTree>
    <p:extLst>
      <p:ext uri="{BB962C8B-B14F-4D97-AF65-F5344CB8AC3E}">
        <p14:creationId xmlns:p14="http://schemas.microsoft.com/office/powerpoint/2010/main" val="42371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2BECF-3C6C-0A8B-1D30-E977EA58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Application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6D280-EA4C-DBF6-9DE4-7F65C10B6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53085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1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5D5D9F-6E20-8AA7-E869-7C362DBD0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0925" y="1574019"/>
            <a:ext cx="6610350" cy="25622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34101-B42F-FCD0-DE96-4F1BA183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Database Schema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D4FCB47-57D3-87B1-B80F-EC64651E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21" y="4184793"/>
            <a:ext cx="3795861" cy="10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9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DE11E-79B5-2C7E-2847-0FE9325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Architecture Diagram</a:t>
            </a:r>
            <a:endParaRPr lang="en-US" sz="50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16A828C1-518E-350D-56E5-281CCD5A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90366"/>
            <a:ext cx="6903720" cy="46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2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52C4FE8-960B-DF53-90A0-845001738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03300"/>
            <a:ext cx="3563938" cy="48450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16EA0-C3D9-41F2-A307-B3CC39F4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the Database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94B21FE-78AB-025C-A84C-7D0089AA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0" y="1003300"/>
            <a:ext cx="38100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F173F-E8B9-4E9A-EAE3-175D1CD3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Adding Constraints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8B2C5D8-150F-8228-E704-C5DF6FB9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4" y="2426818"/>
            <a:ext cx="515824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8CEA166-A594-1E6C-03B0-9511BC29A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1630" y="2426818"/>
            <a:ext cx="524280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1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1C5EC-5DDB-E011-AC74-E2937D39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9F6029E2-A2A2-47D4-ECAD-6F6BD63F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94336-DBB7-7C28-39D9-567CF4B7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5A377B-B112-4022-3EA2-5D8C47BEA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01"/>
          <a:stretch/>
        </p:blipFill>
        <p:spPr>
          <a:xfrm>
            <a:off x="4916251" y="1482953"/>
            <a:ext cx="6631341" cy="38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7E31982-161E-C512-0ED9-F2C7E682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7550"/>
            <a:ext cx="4318000" cy="3932238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C47B096-E681-C052-650E-BFB0C680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0" y="717550"/>
            <a:ext cx="6126163" cy="120967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F263F1D-DD15-9855-0006-9A4ABB30D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50" y="2000250"/>
            <a:ext cx="6126163" cy="7239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3D2DF9D-7714-F59A-F84A-77645E1DC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050" y="2797175"/>
            <a:ext cx="6126163" cy="8128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189BC216-2BAF-8E81-F7B9-EBC02E78B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050" y="3681413"/>
            <a:ext cx="6126163" cy="968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E2005-7069-3979-50E6-DF96B7C1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View Employee 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57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Database Application </vt:lpstr>
      <vt:lpstr>Application Overview</vt:lpstr>
      <vt:lpstr>Relational Database Schema</vt:lpstr>
      <vt:lpstr>Architecture Diagram</vt:lpstr>
      <vt:lpstr>Creating the Database</vt:lpstr>
      <vt:lpstr>Adding Constraints</vt:lpstr>
      <vt:lpstr>Demo</vt:lpstr>
      <vt:lpstr>Menu</vt:lpstr>
      <vt:lpstr>View Employee info</vt:lpstr>
      <vt:lpstr>Add A new Department 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</dc:title>
  <dc:creator>Suquillo, Harold</dc:creator>
  <cp:lastModifiedBy>Suquillo, Harold</cp:lastModifiedBy>
  <cp:revision>1</cp:revision>
  <dcterms:created xsi:type="dcterms:W3CDTF">2022-04-25T20:37:42Z</dcterms:created>
  <dcterms:modified xsi:type="dcterms:W3CDTF">2022-04-26T01:34:10Z</dcterms:modified>
</cp:coreProperties>
</file>